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702" r:id="rId3"/>
  </p:sldMasterIdLst>
  <p:notesMasterIdLst>
    <p:notesMasterId r:id="rId41"/>
  </p:notesMasterIdLst>
  <p:sldIdLst>
    <p:sldId id="354" r:id="rId4"/>
    <p:sldId id="279" r:id="rId5"/>
    <p:sldId id="269" r:id="rId6"/>
    <p:sldId id="334" r:id="rId7"/>
    <p:sldId id="256" r:id="rId8"/>
    <p:sldId id="266" r:id="rId9"/>
    <p:sldId id="280" r:id="rId10"/>
    <p:sldId id="337" r:id="rId11"/>
    <p:sldId id="338" r:id="rId12"/>
    <p:sldId id="335" r:id="rId13"/>
    <p:sldId id="30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52" r:id="rId23"/>
    <p:sldId id="351" r:id="rId24"/>
    <p:sldId id="347" r:id="rId25"/>
    <p:sldId id="336" r:id="rId26"/>
    <p:sldId id="330" r:id="rId27"/>
    <p:sldId id="348" r:id="rId28"/>
    <p:sldId id="331" r:id="rId29"/>
    <p:sldId id="349" r:id="rId30"/>
    <p:sldId id="309" r:id="rId31"/>
    <p:sldId id="284" r:id="rId32"/>
    <p:sldId id="353" r:id="rId33"/>
    <p:sldId id="350" r:id="rId34"/>
    <p:sldId id="287" r:id="rId35"/>
    <p:sldId id="281" r:id="rId36"/>
    <p:sldId id="288" r:id="rId37"/>
    <p:sldId id="289" r:id="rId38"/>
    <p:sldId id="332" r:id="rId39"/>
    <p:sldId id="333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F7F7F"/>
    <a:srgbClr val="B132C7"/>
    <a:srgbClr val="32B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4729"/>
  </p:normalViewPr>
  <p:slideViewPr>
    <p:cSldViewPr snapToGrid="0">
      <p:cViewPr varScale="1">
        <p:scale>
          <a:sx n="107" d="100"/>
          <a:sy n="107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B-9D4C-871C-274A23FFED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EB-9D4C-871C-274A23FFED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EB-9D4C-871C-274A23FFE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5638863"/>
        <c:axId val="282275055"/>
      </c:barChart>
      <c:catAx>
        <c:axId val="34563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275055"/>
        <c:crosses val="autoZero"/>
        <c:auto val="1"/>
        <c:lblAlgn val="ctr"/>
        <c:lblOffset val="100"/>
        <c:noMultiLvlLbl val="0"/>
      </c:catAx>
      <c:valAx>
        <c:axId val="2822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638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6-7148-996E-72C84AA3E9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6-7148-996E-72C84AA3E9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6-7148-996E-72C84AA3E9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56-7148-996E-72C84AA3E9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20-4645-89AC-733DDB8AE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B-9D4C-871C-274A23FFED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EB-9D4C-871C-274A23FFED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EB-9D4C-871C-274A23FFE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5638863"/>
        <c:axId val="282275055"/>
      </c:barChart>
      <c:catAx>
        <c:axId val="34563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275055"/>
        <c:crosses val="autoZero"/>
        <c:auto val="1"/>
        <c:lblAlgn val="ctr"/>
        <c:lblOffset val="100"/>
        <c:noMultiLvlLbl val="0"/>
      </c:catAx>
      <c:valAx>
        <c:axId val="2822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638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6-7148-996E-72C84AA3E9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6-7148-996E-72C84AA3E9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6-7148-996E-72C84AA3E9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56-7148-996E-72C84AA3E9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20-4645-89AC-733DDB8AE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B-9D4C-871C-274A23FFED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EB-9D4C-871C-274A23FFED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EB-9D4C-871C-274A23FFE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5638863"/>
        <c:axId val="282275055"/>
      </c:barChart>
      <c:catAx>
        <c:axId val="34563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275055"/>
        <c:crosses val="autoZero"/>
        <c:auto val="1"/>
        <c:lblAlgn val="ctr"/>
        <c:lblOffset val="100"/>
        <c:noMultiLvlLbl val="0"/>
      </c:catAx>
      <c:valAx>
        <c:axId val="2822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638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6-7148-996E-72C84AA3E9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6-7148-996E-72C84AA3E9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6-7148-996E-72C84AA3E9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56-7148-996E-72C84AA3E9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20-4645-89AC-733DDB8AE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CCFCB-A993-1F45-9197-47EDBD119787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B6660-E64D-704D-9228-D4621442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092" name="Google Shape;10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092" name="Google Shape;10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02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ffc5c3fc9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dffc5c3fc9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dffc5c3fc9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ffc5c3fc9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dffc5c3fc9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dffc5c3fc9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63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4B6660-E64D-704D-9228-D4621442D0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8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dffc5c3fc9_0_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0" name="Google Shape;1160;gdffc5c3fc9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image" Target="../media/image1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95402E3A-6638-0F49-86F5-D41A87922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4444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C4189BD3-E24B-E841-8CE7-74333199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589468"/>
            <a:ext cx="6252248" cy="2780826"/>
          </a:xfrm>
        </p:spPr>
        <p:txBody>
          <a:bodyPr anchor="b">
            <a:normAutofit/>
          </a:bodyPr>
          <a:lstStyle>
            <a:lvl1pPr algn="l">
              <a:defRPr sz="6000" b="0" i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42CA65-D473-8546-9615-2A206C2B49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688959" y="4307204"/>
            <a:ext cx="6641614" cy="444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74D954-AC65-4347-8BAC-1DCAB56B5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7581" y="1134905"/>
            <a:ext cx="4735513" cy="52832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1" y="268683"/>
            <a:ext cx="3951157" cy="8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47010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468" y="4944342"/>
            <a:ext cx="7828669" cy="11453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102D3-3E53-2948-913B-D2378F7D9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86" y="1365443"/>
            <a:ext cx="2127827" cy="2127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4BC5B-BFB4-214D-9070-C57900036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46" y="1327871"/>
            <a:ext cx="1953491" cy="1916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9A7B63-5AFB-DC4D-BF2B-6A9A90DBB2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494097"/>
            <a:ext cx="1964718" cy="1700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75002">
            <a:off x="2477293" y="4477498"/>
            <a:ext cx="7410335" cy="44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4C1A8-4672-E742-8A8F-A2DB972A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120807">
            <a:off x="10224449" y="410387"/>
            <a:ext cx="1679452" cy="1631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AA039-3A5F-8E41-A62A-2D81F4630C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162839">
            <a:off x="10351546" y="200893"/>
            <a:ext cx="510826" cy="7262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19CFB1-CA6C-3C4B-B50A-0704F991F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17770">
            <a:off x="11194843" y="1458857"/>
            <a:ext cx="510826" cy="7262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8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2725965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9E810-8323-3740-8F3C-CE8837F78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8"/>
          <a:stretch/>
        </p:blipFill>
        <p:spPr>
          <a:xfrm>
            <a:off x="10093780" y="4272755"/>
            <a:ext cx="2019300" cy="2478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344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3FED0-946D-A040-9B2A-9ACA561B8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5" y="111807"/>
            <a:ext cx="1763485" cy="2155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92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053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91007"/>
            <a:ext cx="5157787" cy="330930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3053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91006"/>
            <a:ext cx="5183188" cy="330930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5C3E7-FF77-7044-A08D-E2E5EC52CAAF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6970E4E-8FF8-D348-9BB3-E126760B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E1278-504D-204F-9A72-362616DF0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31278">
            <a:off x="10282577" y="328815"/>
            <a:ext cx="1689016" cy="1085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91363-1197-6B4B-A9D3-1C5BED3F7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08568">
            <a:off x="9311420" y="583737"/>
            <a:ext cx="811848" cy="724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496F41-DE7C-E04D-99D1-2916A195B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08568">
            <a:off x="10287352" y="1550855"/>
            <a:ext cx="598233" cy="533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E3F894-B0B1-E249-A394-F1C68F474D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4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F5C3E7-FF77-7044-A08D-E2E5EC52CAAF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D5F16-3E34-DA41-B526-427191E93C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629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26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33EF81-54FF-724E-ABEA-112F15BF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99" y="2231228"/>
            <a:ext cx="3134829" cy="238601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F6CA2-E5CA-F548-B76D-BB18A9BD7E66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71361-2A8B-E447-9E8C-BB7FAD942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043212" y="3201985"/>
            <a:ext cx="4496083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A4931801-ABB9-C349-A053-C45E80487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4082" y="1168170"/>
            <a:ext cx="6550319" cy="4512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2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99E60D-58EC-7748-9B11-8D722710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445560"/>
            <a:ext cx="3686157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174473" y="3206750"/>
            <a:ext cx="4496083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F0DDB-E962-8B4C-AC70-7665B6DF5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5" r="25290" b="3848"/>
          <a:stretch/>
        </p:blipFill>
        <p:spPr>
          <a:xfrm>
            <a:off x="6096000" y="0"/>
            <a:ext cx="4264213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F900EA-4C33-2341-8BE6-0C0C2189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8041" y="894723"/>
            <a:ext cx="2870522" cy="511253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4B92DFBD-FBD9-0C44-9DA8-AA6704532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72171"/>
            <a:ext cx="3686156" cy="27401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56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4EFD0-F6AF-304B-AF3C-748161D4A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24712" r="31464" b="31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9E60D-58EC-7748-9B11-8D722710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71" y="1775013"/>
            <a:ext cx="4057023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563420">
            <a:off x="2914577" y="3206750"/>
            <a:ext cx="4496083" cy="44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F900EA-4C33-2341-8BE6-0C0C2189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5246" y="1037891"/>
            <a:ext cx="2870882" cy="5000197"/>
          </a:xfrm>
          <a:custGeom>
            <a:avLst/>
            <a:gdLst>
              <a:gd name="connsiteX0" fmla="*/ 0 w 2845482"/>
              <a:gd name="connsiteY0" fmla="*/ 0 h 4962097"/>
              <a:gd name="connsiteX1" fmla="*/ 2845482 w 2845482"/>
              <a:gd name="connsiteY1" fmla="*/ 0 h 4962097"/>
              <a:gd name="connsiteX2" fmla="*/ 2845482 w 2845482"/>
              <a:gd name="connsiteY2" fmla="*/ 4962097 h 4962097"/>
              <a:gd name="connsiteX3" fmla="*/ 0 w 2845482"/>
              <a:gd name="connsiteY3" fmla="*/ 4962097 h 4962097"/>
              <a:gd name="connsiteX4" fmla="*/ 0 w 2845482"/>
              <a:gd name="connsiteY4" fmla="*/ 0 h 4962097"/>
              <a:gd name="connsiteX0" fmla="*/ 25400 w 2845482"/>
              <a:gd name="connsiteY0" fmla="*/ 76200 h 4962097"/>
              <a:gd name="connsiteX1" fmla="*/ 2845482 w 2845482"/>
              <a:gd name="connsiteY1" fmla="*/ 0 h 4962097"/>
              <a:gd name="connsiteX2" fmla="*/ 2845482 w 2845482"/>
              <a:gd name="connsiteY2" fmla="*/ 4962097 h 4962097"/>
              <a:gd name="connsiteX3" fmla="*/ 0 w 2845482"/>
              <a:gd name="connsiteY3" fmla="*/ 4962097 h 4962097"/>
              <a:gd name="connsiteX4" fmla="*/ 25400 w 2845482"/>
              <a:gd name="connsiteY4" fmla="*/ 76200 h 4962097"/>
              <a:gd name="connsiteX0" fmla="*/ 25400 w 2845482"/>
              <a:gd name="connsiteY0" fmla="*/ 38100 h 4923997"/>
              <a:gd name="connsiteX1" fmla="*/ 2845482 w 2845482"/>
              <a:gd name="connsiteY1" fmla="*/ 0 h 4923997"/>
              <a:gd name="connsiteX2" fmla="*/ 2845482 w 2845482"/>
              <a:gd name="connsiteY2" fmla="*/ 4923997 h 4923997"/>
              <a:gd name="connsiteX3" fmla="*/ 0 w 2845482"/>
              <a:gd name="connsiteY3" fmla="*/ 4923997 h 4923997"/>
              <a:gd name="connsiteX4" fmla="*/ 25400 w 2845482"/>
              <a:gd name="connsiteY4" fmla="*/ 38100 h 4923997"/>
              <a:gd name="connsiteX0" fmla="*/ 0 w 2820082"/>
              <a:gd name="connsiteY0" fmla="*/ 38100 h 5000197"/>
              <a:gd name="connsiteX1" fmla="*/ 2820082 w 2820082"/>
              <a:gd name="connsiteY1" fmla="*/ 0 h 5000197"/>
              <a:gd name="connsiteX2" fmla="*/ 2820082 w 2820082"/>
              <a:gd name="connsiteY2" fmla="*/ 4923997 h 5000197"/>
              <a:gd name="connsiteX3" fmla="*/ 50800 w 2820082"/>
              <a:gd name="connsiteY3" fmla="*/ 5000197 h 5000197"/>
              <a:gd name="connsiteX4" fmla="*/ 0 w 2820082"/>
              <a:gd name="connsiteY4" fmla="*/ 38100 h 5000197"/>
              <a:gd name="connsiteX0" fmla="*/ 0 w 2870882"/>
              <a:gd name="connsiteY0" fmla="*/ 38100 h 5000197"/>
              <a:gd name="connsiteX1" fmla="*/ 2820082 w 2870882"/>
              <a:gd name="connsiteY1" fmla="*/ 0 h 5000197"/>
              <a:gd name="connsiteX2" fmla="*/ 2870882 w 2870882"/>
              <a:gd name="connsiteY2" fmla="*/ 4936697 h 5000197"/>
              <a:gd name="connsiteX3" fmla="*/ 50800 w 2870882"/>
              <a:gd name="connsiteY3" fmla="*/ 5000197 h 5000197"/>
              <a:gd name="connsiteX4" fmla="*/ 0 w 2870882"/>
              <a:gd name="connsiteY4" fmla="*/ 38100 h 500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882" h="5000197">
                <a:moveTo>
                  <a:pt x="0" y="38100"/>
                </a:moveTo>
                <a:lnTo>
                  <a:pt x="2820082" y="0"/>
                </a:lnTo>
                <a:lnTo>
                  <a:pt x="2870882" y="4936697"/>
                </a:lnTo>
                <a:lnTo>
                  <a:pt x="50800" y="5000197"/>
                </a:lnTo>
                <a:lnTo>
                  <a:pt x="0" y="38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4B92DFBD-FBD9-0C44-9DA8-AA6704532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772" y="3546983"/>
            <a:ext cx="4057022" cy="202831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289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2961F-4C7F-B64A-8CC2-912209257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/>
          <a:stretch/>
        </p:blipFill>
        <p:spPr>
          <a:xfrm>
            <a:off x="4244173" y="1177698"/>
            <a:ext cx="7947828" cy="5108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721042">
            <a:off x="2108819" y="3327640"/>
            <a:ext cx="4496083" cy="44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AFA77D-3AE0-CC40-AAFF-0608F1178B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1411" y="1856289"/>
            <a:ext cx="4842627" cy="286009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954259-4817-8D49-B5C4-8211DB46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408902"/>
            <a:ext cx="3686157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11B0874A-A2CF-1C44-AB74-59D0B057C6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02000"/>
            <a:ext cx="3686156" cy="29136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1BE3CC-18E7-8146-8383-072B9B8EC7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-132" t="-1" b="-6681"/>
          <a:stretch/>
        </p:blipFill>
        <p:spPr>
          <a:xfrm>
            <a:off x="7814730" y="2096376"/>
            <a:ext cx="5100473" cy="49165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8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3BFCE-A1BE-6C45-9269-BD5B98458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3" b="4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93F006-7790-CF4A-8BE2-57F8F1B836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2563" y="1093788"/>
            <a:ext cx="6699250" cy="3776662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38B4D-F393-8645-B6F9-79098A21C1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836012">
            <a:off x="427552" y="260529"/>
            <a:ext cx="510826" cy="726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FB0CC-DAD0-7441-A181-A7AD9AB1C7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836012">
            <a:off x="527736" y="983321"/>
            <a:ext cx="884124" cy="1256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EFAF7-3E7B-FD4E-A325-EF56259E92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35032">
            <a:off x="10368924" y="3343619"/>
            <a:ext cx="875961" cy="1245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6FF44C-6ACD-7B43-B7C1-623C4D81C8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35032">
            <a:off x="10782970" y="2603380"/>
            <a:ext cx="661246" cy="9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854374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defRPr>
            </a:lvl1pPr>
          </a:lstStyle>
          <a:p>
            <a:r>
              <a:rPr lang="en-US" dirty="0"/>
              <a:t>Thank you :)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2477293" y="5722321"/>
            <a:ext cx="7410335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5CC64-E6C0-0948-8194-EF6602A2D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6046" y="706133"/>
            <a:ext cx="3383954" cy="40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2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FF14DD-A1E0-7C4F-8BB8-A17C924ABE39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854374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  <a:sym typeface="Wingdings" pitchFamily="2" charset="2"/>
              </a:defRPr>
            </a:lvl1pPr>
          </a:lstStyle>
          <a:p>
            <a:r>
              <a:rPr lang="en-US" dirty="0"/>
              <a:t>Thank you :)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2477293" y="5722321"/>
            <a:ext cx="7410335" cy="44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27228-3DC8-D444-A39A-8EFAD3474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7000"/>
          </a:blip>
          <a:srcRect l="5446" t="11486"/>
          <a:stretch/>
        </p:blipFill>
        <p:spPr>
          <a:xfrm>
            <a:off x="0" y="0"/>
            <a:ext cx="6329344" cy="538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643C2-B210-F548-879F-4CC02D3A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8000"/>
          </a:blip>
          <a:srcRect l="-1" r="-5602" b="7812"/>
          <a:stretch/>
        </p:blipFill>
        <p:spPr>
          <a:xfrm>
            <a:off x="8147645" y="2471433"/>
            <a:ext cx="4217275" cy="43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49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93CFA9-9CB3-DD4A-87B7-A37A58E516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20486921"/>
              </p:ext>
            </p:extLst>
          </p:nvPr>
        </p:nvGraphicFramePr>
        <p:xfrm>
          <a:off x="1020417" y="1674318"/>
          <a:ext cx="9846365" cy="4882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58465">
            <a:off x="4955749" y="1385214"/>
            <a:ext cx="1975697" cy="4445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095B188-788B-F045-8810-149B0159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20" y="487009"/>
            <a:ext cx="3686157" cy="99269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8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7F6CA2-E5CA-F548-B76D-BB18A9BD7E66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71361-2A8B-E447-9E8C-BB7FAD942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043212" y="3201985"/>
            <a:ext cx="4496083" cy="44450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23CCD56-686F-9040-8067-5B0CA60A43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14660644"/>
              </p:ext>
            </p:extLst>
          </p:nvPr>
        </p:nvGraphicFramePr>
        <p:xfrm>
          <a:off x="4291253" y="7149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0A1C6801-269E-DE4E-866D-89E4525E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600201"/>
            <a:ext cx="3686157" cy="1653987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DC2494E-5F96-6F4C-B7CE-0E1AA2A4B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72171"/>
            <a:ext cx="3686156" cy="27401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230B-8854-E64F-A6A5-A520591CB4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8939" y="2743200"/>
            <a:ext cx="2239618" cy="115252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2_Content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827599" y="2231228"/>
            <a:ext cx="3134829" cy="238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563420">
            <a:off x="2043212" y="3201985"/>
            <a:ext cx="449608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7"/>
          <p:cNvSpPr txBox="1">
            <a:spLocks noGrp="1"/>
          </p:cNvSpPr>
          <p:nvPr>
            <p:ph type="body" idx="1"/>
          </p:nvPr>
        </p:nvSpPr>
        <p:spPr>
          <a:xfrm>
            <a:off x="4814082" y="1168170"/>
            <a:ext cx="6550319" cy="451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6" name="Google Shape;10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902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95402E3A-6638-0F49-86F5-D41A87922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4444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C4189BD3-E24B-E841-8CE7-74333199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589468"/>
            <a:ext cx="6252248" cy="2780826"/>
          </a:xfrm>
        </p:spPr>
        <p:txBody>
          <a:bodyPr anchor="b">
            <a:normAutofit/>
          </a:bodyPr>
          <a:lstStyle>
            <a:lvl1pPr algn="l">
              <a:defRPr sz="6000" b="0" i="0">
                <a:solidFill>
                  <a:schemeClr val="bg2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42CA65-D473-8546-9615-2A206C2B49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688959" y="4307204"/>
            <a:ext cx="6641614" cy="444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74D954-AC65-4347-8BAC-1DCAB56B5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7581" y="1134905"/>
            <a:ext cx="4735513" cy="52832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1" y="268683"/>
            <a:ext cx="3951157" cy="8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2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1BE3CC-18E7-8146-8383-072B9B8EC7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-132" t="-1" b="-6681"/>
          <a:stretch/>
        </p:blipFill>
        <p:spPr>
          <a:xfrm>
            <a:off x="7814730" y="2096376"/>
            <a:ext cx="5100473" cy="49165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77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F63C3-70D2-A043-A18C-863A1D447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40" y="628164"/>
            <a:ext cx="3106093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8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6C6B4-F3E8-4F42-88D6-633A3DA1D0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05" y="907099"/>
            <a:ext cx="414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F63C3-70D2-A043-A18C-863A1D447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40" y="628164"/>
            <a:ext cx="3106093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D5C527-9E03-6347-8C61-F04BB2D2F85B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81FB89-6AE8-B54C-A943-D0D46133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2DF46-12F0-284B-8A74-BDC27A14F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47114ED7-F934-EA45-A1FF-E42A8A307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5F2D7C0F-4195-5542-BF90-3E0D3423FA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4801" y="1"/>
            <a:ext cx="4414848" cy="6858000"/>
          </a:xfrm>
          <a:custGeom>
            <a:avLst/>
            <a:gdLst>
              <a:gd name="connsiteX0" fmla="*/ 1837770 w 6010196"/>
              <a:gd name="connsiteY0" fmla="*/ 0 h 6964363"/>
              <a:gd name="connsiteX1" fmla="*/ 6010196 w 6010196"/>
              <a:gd name="connsiteY1" fmla="*/ 0 h 6964363"/>
              <a:gd name="connsiteX2" fmla="*/ 6010196 w 6010196"/>
              <a:gd name="connsiteY2" fmla="*/ 6964363 h 6964363"/>
              <a:gd name="connsiteX3" fmla="*/ 1998263 w 6010196"/>
              <a:gd name="connsiteY3" fmla="*/ 6964363 h 6964363"/>
              <a:gd name="connsiteX4" fmla="*/ 1965948 w 6010196"/>
              <a:gd name="connsiteY4" fmla="*/ 6944665 h 6964363"/>
              <a:gd name="connsiteX5" fmla="*/ 0 w 6010196"/>
              <a:gd name="connsiteY5" fmla="*/ 3428999 h 6964363"/>
              <a:gd name="connsiteX6" fmla="*/ 1791125 w 6010196"/>
              <a:gd name="connsiteY6" fmla="*/ 31539 h 69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0196" h="6964363">
                <a:moveTo>
                  <a:pt x="1837770" y="0"/>
                </a:moveTo>
                <a:lnTo>
                  <a:pt x="6010196" y="0"/>
                </a:lnTo>
                <a:lnTo>
                  <a:pt x="6010196" y="6964363"/>
                </a:lnTo>
                <a:lnTo>
                  <a:pt x="1998263" y="6964363"/>
                </a:lnTo>
                <a:lnTo>
                  <a:pt x="1965948" y="6944665"/>
                </a:lnTo>
                <a:cubicBezTo>
                  <a:pt x="779836" y="6182751"/>
                  <a:pt x="0" y="4892467"/>
                  <a:pt x="0" y="3428999"/>
                </a:cubicBezTo>
                <a:cubicBezTo>
                  <a:pt x="0" y="2038705"/>
                  <a:pt x="703802" y="804708"/>
                  <a:pt x="1791125" y="3153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50629E-9C60-4841-BC3E-C1C81E6613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5327"/>
          <a:stretch/>
        </p:blipFill>
        <p:spPr>
          <a:xfrm>
            <a:off x="237039" y="155889"/>
            <a:ext cx="1741629" cy="10544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BD94E1-DA9E-A640-9200-D715FD4265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760" t="1" r="57088" b="-36064"/>
          <a:stretch/>
        </p:blipFill>
        <p:spPr>
          <a:xfrm>
            <a:off x="0" y="640284"/>
            <a:ext cx="1741629" cy="1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D3DEE-203B-2A42-9EB0-E9B451EF3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 rot="4741620">
            <a:off x="112631" y="170123"/>
            <a:ext cx="1309177" cy="13091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8D5835-63D8-B541-A26B-26EE25FA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A1C9CA-44E2-B44D-964C-E2DBCE9A87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56E34A91-7982-2849-95EF-4E2706B0E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813CF3C4-AD7D-FA45-B096-621CEF7BC6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4801" y="1"/>
            <a:ext cx="4414848" cy="6858000"/>
          </a:xfrm>
          <a:custGeom>
            <a:avLst/>
            <a:gdLst>
              <a:gd name="connsiteX0" fmla="*/ 1837770 w 6010196"/>
              <a:gd name="connsiteY0" fmla="*/ 0 h 6964363"/>
              <a:gd name="connsiteX1" fmla="*/ 6010196 w 6010196"/>
              <a:gd name="connsiteY1" fmla="*/ 0 h 6964363"/>
              <a:gd name="connsiteX2" fmla="*/ 6010196 w 6010196"/>
              <a:gd name="connsiteY2" fmla="*/ 6964363 h 6964363"/>
              <a:gd name="connsiteX3" fmla="*/ 1998263 w 6010196"/>
              <a:gd name="connsiteY3" fmla="*/ 6964363 h 6964363"/>
              <a:gd name="connsiteX4" fmla="*/ 1965948 w 6010196"/>
              <a:gd name="connsiteY4" fmla="*/ 6944665 h 6964363"/>
              <a:gd name="connsiteX5" fmla="*/ 0 w 6010196"/>
              <a:gd name="connsiteY5" fmla="*/ 3428999 h 6964363"/>
              <a:gd name="connsiteX6" fmla="*/ 1791125 w 6010196"/>
              <a:gd name="connsiteY6" fmla="*/ 31539 h 69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0196" h="6964363">
                <a:moveTo>
                  <a:pt x="1837770" y="0"/>
                </a:moveTo>
                <a:lnTo>
                  <a:pt x="6010196" y="0"/>
                </a:lnTo>
                <a:lnTo>
                  <a:pt x="6010196" y="6964363"/>
                </a:lnTo>
                <a:lnTo>
                  <a:pt x="1998263" y="6964363"/>
                </a:lnTo>
                <a:lnTo>
                  <a:pt x="1965948" y="6944665"/>
                </a:lnTo>
                <a:cubicBezTo>
                  <a:pt x="779836" y="6182751"/>
                  <a:pt x="0" y="4892467"/>
                  <a:pt x="0" y="3428999"/>
                </a:cubicBezTo>
                <a:cubicBezTo>
                  <a:pt x="0" y="2038705"/>
                  <a:pt x="703802" y="804708"/>
                  <a:pt x="1791125" y="3153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66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blipFill dpi="0" rotWithShape="1">
          <a:blip r:embed="rId2"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EAB78C1D-F1F1-E442-BD71-378A65BC3E6C}"/>
              </a:ext>
            </a:extLst>
          </p:cNvPr>
          <p:cNvSpPr txBox="1">
            <a:spLocks/>
          </p:cNvSpPr>
          <p:nvPr userDrawn="1"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b="0" i="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B575B7-4B5B-8443-B5B3-1D2A6C89F5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74603">
            <a:off x="485432" y="3595934"/>
            <a:ext cx="4485124" cy="4889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8D5835-63D8-B541-A26B-26EE25FA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60" y="2353951"/>
            <a:ext cx="4485237" cy="1289418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B49B0A25-A387-5849-8A27-CE1E74C7F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53" y="4025699"/>
            <a:ext cx="4485237" cy="25845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A5375F4-D14F-2143-9E4B-6DA149A2E3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673592">
            <a:off x="2155248" y="1650701"/>
            <a:ext cx="811848" cy="724296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AF0E5B93-C077-9942-AC8C-CECBB753738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857261 h 6858000"/>
              <a:gd name="connsiteX5" fmla="*/ 5352261 w 12192000"/>
              <a:gd name="connsiteY5" fmla="*/ 6857261 h 6858000"/>
              <a:gd name="connsiteX6" fmla="*/ 5505854 w 12192000"/>
              <a:gd name="connsiteY6" fmla="*/ 6655803 h 6858000"/>
              <a:gd name="connsiteX7" fmla="*/ 6096000 w 12192000"/>
              <a:gd name="connsiteY7" fmla="*/ 4760844 h 6858000"/>
              <a:gd name="connsiteX8" fmla="*/ 2640495 w 12192000"/>
              <a:gd name="connsiteY8" fmla="*/ 1371600 h 6858000"/>
              <a:gd name="connsiteX9" fmla="*/ 197084 w 12192000"/>
              <a:gd name="connsiteY9" fmla="*/ 2364287 h 6858000"/>
              <a:gd name="connsiteX10" fmla="*/ 0 w 12192000"/>
              <a:gd name="connsiteY10" fmla="*/ 25769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261"/>
                </a:lnTo>
                <a:lnTo>
                  <a:pt x="5352261" y="6857261"/>
                </a:lnTo>
                <a:lnTo>
                  <a:pt x="5505854" y="6655803"/>
                </a:lnTo>
                <a:cubicBezTo>
                  <a:pt x="5878442" y="6114876"/>
                  <a:pt x="6096000" y="5462780"/>
                  <a:pt x="6096000" y="4760844"/>
                </a:cubicBezTo>
                <a:cubicBezTo>
                  <a:pt x="6096000" y="2889016"/>
                  <a:pt x="4548918" y="1371600"/>
                  <a:pt x="2640495" y="1371600"/>
                </a:cubicBezTo>
                <a:cubicBezTo>
                  <a:pt x="1686284" y="1371600"/>
                  <a:pt x="822407" y="1750954"/>
                  <a:pt x="197084" y="2364287"/>
                </a:cubicBezTo>
                <a:lnTo>
                  <a:pt x="0" y="25769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9C9E3B61-D248-5044-AC02-603E8803D9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371" y="-50104"/>
            <a:ext cx="12214328" cy="6940957"/>
          </a:xfrm>
          <a:custGeom>
            <a:avLst/>
            <a:gdLst>
              <a:gd name="connsiteX0" fmla="*/ 0 w 12192000"/>
              <a:gd name="connsiteY0" fmla="*/ 1143023 h 6858000"/>
              <a:gd name="connsiteX1" fmla="*/ 1143023 w 12192000"/>
              <a:gd name="connsiteY1" fmla="*/ 0 h 6858000"/>
              <a:gd name="connsiteX2" fmla="*/ 11048977 w 12192000"/>
              <a:gd name="connsiteY2" fmla="*/ 0 h 6858000"/>
              <a:gd name="connsiteX3" fmla="*/ 12192000 w 12192000"/>
              <a:gd name="connsiteY3" fmla="*/ 1143023 h 6858000"/>
              <a:gd name="connsiteX4" fmla="*/ 12192000 w 12192000"/>
              <a:gd name="connsiteY4" fmla="*/ 5714977 h 6858000"/>
              <a:gd name="connsiteX5" fmla="*/ 11048977 w 12192000"/>
              <a:gd name="connsiteY5" fmla="*/ 6858000 h 6858000"/>
              <a:gd name="connsiteX6" fmla="*/ 1143023 w 12192000"/>
              <a:gd name="connsiteY6" fmla="*/ 6858000 h 6858000"/>
              <a:gd name="connsiteX7" fmla="*/ 0 w 12192000"/>
              <a:gd name="connsiteY7" fmla="*/ 5714977 h 6858000"/>
              <a:gd name="connsiteX8" fmla="*/ 0 w 12192000"/>
              <a:gd name="connsiteY8" fmla="*/ 1143023 h 6858000"/>
              <a:gd name="connsiteX0" fmla="*/ 0 w 12192000"/>
              <a:gd name="connsiteY0" fmla="*/ 1143023 h 6858000"/>
              <a:gd name="connsiteX1" fmla="*/ 1143023 w 12192000"/>
              <a:gd name="connsiteY1" fmla="*/ 0 h 6858000"/>
              <a:gd name="connsiteX2" fmla="*/ 11048977 w 12192000"/>
              <a:gd name="connsiteY2" fmla="*/ 0 h 6858000"/>
              <a:gd name="connsiteX3" fmla="*/ 12192000 w 12192000"/>
              <a:gd name="connsiteY3" fmla="*/ 1143023 h 6858000"/>
              <a:gd name="connsiteX4" fmla="*/ 12192000 w 12192000"/>
              <a:gd name="connsiteY4" fmla="*/ 5714977 h 6858000"/>
              <a:gd name="connsiteX5" fmla="*/ 11048977 w 12192000"/>
              <a:gd name="connsiteY5" fmla="*/ 6858000 h 6858000"/>
              <a:gd name="connsiteX6" fmla="*/ 1143023 w 12192000"/>
              <a:gd name="connsiteY6" fmla="*/ 6858000 h 6858000"/>
              <a:gd name="connsiteX7" fmla="*/ 0 w 12192000"/>
              <a:gd name="connsiteY7" fmla="*/ 5714977 h 6858000"/>
              <a:gd name="connsiteX8" fmla="*/ 0 w 12192000"/>
              <a:gd name="connsiteY8" fmla="*/ 1143023 h 6858000"/>
              <a:gd name="connsiteX0" fmla="*/ 9372 w 12201372"/>
              <a:gd name="connsiteY0" fmla="*/ 1143023 h 6858000"/>
              <a:gd name="connsiteX1" fmla="*/ 0 w 12201372"/>
              <a:gd name="connsiteY1" fmla="*/ 12526 h 6858000"/>
              <a:gd name="connsiteX2" fmla="*/ 11058349 w 12201372"/>
              <a:gd name="connsiteY2" fmla="*/ 0 h 6858000"/>
              <a:gd name="connsiteX3" fmla="*/ 12201372 w 12201372"/>
              <a:gd name="connsiteY3" fmla="*/ 1143023 h 6858000"/>
              <a:gd name="connsiteX4" fmla="*/ 12201372 w 12201372"/>
              <a:gd name="connsiteY4" fmla="*/ 5714977 h 6858000"/>
              <a:gd name="connsiteX5" fmla="*/ 11058349 w 12201372"/>
              <a:gd name="connsiteY5" fmla="*/ 6858000 h 6858000"/>
              <a:gd name="connsiteX6" fmla="*/ 1152395 w 12201372"/>
              <a:gd name="connsiteY6" fmla="*/ 6858000 h 6858000"/>
              <a:gd name="connsiteX7" fmla="*/ 9372 w 12201372"/>
              <a:gd name="connsiteY7" fmla="*/ 5714977 h 6858000"/>
              <a:gd name="connsiteX8" fmla="*/ 9372 w 12201372"/>
              <a:gd name="connsiteY8" fmla="*/ 1143023 h 6858000"/>
              <a:gd name="connsiteX0" fmla="*/ 9372 w 12470381"/>
              <a:gd name="connsiteY0" fmla="*/ 1180601 h 6895578"/>
              <a:gd name="connsiteX1" fmla="*/ 0 w 12470381"/>
              <a:gd name="connsiteY1" fmla="*/ 50104 h 6895578"/>
              <a:gd name="connsiteX2" fmla="*/ 12185692 w 12470381"/>
              <a:gd name="connsiteY2" fmla="*/ 0 h 6895578"/>
              <a:gd name="connsiteX3" fmla="*/ 12201372 w 12470381"/>
              <a:gd name="connsiteY3" fmla="*/ 1180601 h 6895578"/>
              <a:gd name="connsiteX4" fmla="*/ 12201372 w 12470381"/>
              <a:gd name="connsiteY4" fmla="*/ 5752555 h 6895578"/>
              <a:gd name="connsiteX5" fmla="*/ 11058349 w 12470381"/>
              <a:gd name="connsiteY5" fmla="*/ 6895578 h 6895578"/>
              <a:gd name="connsiteX6" fmla="*/ 1152395 w 12470381"/>
              <a:gd name="connsiteY6" fmla="*/ 6895578 h 6895578"/>
              <a:gd name="connsiteX7" fmla="*/ 9372 w 12470381"/>
              <a:gd name="connsiteY7" fmla="*/ 5752555 h 6895578"/>
              <a:gd name="connsiteX8" fmla="*/ 9372 w 12470381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322506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322506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495772 w 12201372"/>
              <a:gd name="connsiteY7" fmla="*/ 297177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495772 w 12201372"/>
              <a:gd name="connsiteY7" fmla="*/ 297177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67115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83038 w 12201372"/>
              <a:gd name="connsiteY7" fmla="*/ 259599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646 w 12192646"/>
              <a:gd name="connsiteY0" fmla="*/ 2646147 h 6908104"/>
              <a:gd name="connsiteX1" fmla="*/ 3800 w 12192646"/>
              <a:gd name="connsiteY1" fmla="*/ 75156 h 6908104"/>
              <a:gd name="connsiteX2" fmla="*/ 12164440 w 12192646"/>
              <a:gd name="connsiteY2" fmla="*/ 0 h 6908104"/>
              <a:gd name="connsiteX3" fmla="*/ 12192646 w 12192646"/>
              <a:gd name="connsiteY3" fmla="*/ 1305861 h 6908104"/>
              <a:gd name="connsiteX4" fmla="*/ 12192646 w 12192646"/>
              <a:gd name="connsiteY4" fmla="*/ 5752555 h 6908104"/>
              <a:gd name="connsiteX5" fmla="*/ 11049623 w 12192646"/>
              <a:gd name="connsiteY5" fmla="*/ 6895578 h 6908104"/>
              <a:gd name="connsiteX6" fmla="*/ 5327363 w 12192646"/>
              <a:gd name="connsiteY6" fmla="*/ 6908104 h 6908104"/>
              <a:gd name="connsiteX7" fmla="*/ 5336734 w 12192646"/>
              <a:gd name="connsiteY7" fmla="*/ 2646102 h 6908104"/>
              <a:gd name="connsiteX8" fmla="*/ 646 w 12192646"/>
              <a:gd name="connsiteY8" fmla="*/ 2646147 h 6908104"/>
              <a:gd name="connsiteX0" fmla="*/ 646 w 12192646"/>
              <a:gd name="connsiteY0" fmla="*/ 2646147 h 6908104"/>
              <a:gd name="connsiteX1" fmla="*/ 3800 w 12192646"/>
              <a:gd name="connsiteY1" fmla="*/ 75156 h 6908104"/>
              <a:gd name="connsiteX2" fmla="*/ 12164440 w 12192646"/>
              <a:gd name="connsiteY2" fmla="*/ 0 h 6908104"/>
              <a:gd name="connsiteX3" fmla="*/ 12192646 w 12192646"/>
              <a:gd name="connsiteY3" fmla="*/ 1305861 h 6908104"/>
              <a:gd name="connsiteX4" fmla="*/ 12192646 w 12192646"/>
              <a:gd name="connsiteY4" fmla="*/ 5752555 h 6908104"/>
              <a:gd name="connsiteX5" fmla="*/ 11049623 w 12192646"/>
              <a:gd name="connsiteY5" fmla="*/ 6895578 h 6908104"/>
              <a:gd name="connsiteX6" fmla="*/ 5327363 w 12192646"/>
              <a:gd name="connsiteY6" fmla="*/ 6908104 h 6908104"/>
              <a:gd name="connsiteX7" fmla="*/ 5336734 w 12192646"/>
              <a:gd name="connsiteY7" fmla="*/ 2646102 h 6908104"/>
              <a:gd name="connsiteX8" fmla="*/ 646 w 12192646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73166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73166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48114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85692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58673 h 6933156"/>
              <a:gd name="connsiteX1" fmla="*/ 0 w 12201372"/>
              <a:gd name="connsiteY1" fmla="*/ 62630 h 6933156"/>
              <a:gd name="connsiteX2" fmla="*/ 12185692 w 12201372"/>
              <a:gd name="connsiteY2" fmla="*/ 0 h 6933156"/>
              <a:gd name="connsiteX3" fmla="*/ 12201372 w 12201372"/>
              <a:gd name="connsiteY3" fmla="*/ 1318387 h 6933156"/>
              <a:gd name="connsiteX4" fmla="*/ 12201372 w 12201372"/>
              <a:gd name="connsiteY4" fmla="*/ 5765081 h 6933156"/>
              <a:gd name="connsiteX5" fmla="*/ 11158557 w 12201372"/>
              <a:gd name="connsiteY5" fmla="*/ 6933156 h 6933156"/>
              <a:gd name="connsiteX6" fmla="*/ 5336089 w 12201372"/>
              <a:gd name="connsiteY6" fmla="*/ 6920630 h 6933156"/>
              <a:gd name="connsiteX7" fmla="*/ 5345460 w 12201372"/>
              <a:gd name="connsiteY7" fmla="*/ 2658628 h 6933156"/>
              <a:gd name="connsiteX8" fmla="*/ 9372 w 12201372"/>
              <a:gd name="connsiteY8" fmla="*/ 2658673 h 6933156"/>
              <a:gd name="connsiteX0" fmla="*/ 9372 w 12201372"/>
              <a:gd name="connsiteY0" fmla="*/ 2658673 h 6933366"/>
              <a:gd name="connsiteX1" fmla="*/ 0 w 12201372"/>
              <a:gd name="connsiteY1" fmla="*/ 62630 h 6933366"/>
              <a:gd name="connsiteX2" fmla="*/ 12185692 w 12201372"/>
              <a:gd name="connsiteY2" fmla="*/ 0 h 6933366"/>
              <a:gd name="connsiteX3" fmla="*/ 12201372 w 12201372"/>
              <a:gd name="connsiteY3" fmla="*/ 1318387 h 6933366"/>
              <a:gd name="connsiteX4" fmla="*/ 12201372 w 12201372"/>
              <a:gd name="connsiteY4" fmla="*/ 5765081 h 6933366"/>
              <a:gd name="connsiteX5" fmla="*/ 11158557 w 12201372"/>
              <a:gd name="connsiteY5" fmla="*/ 6933156 h 6933366"/>
              <a:gd name="connsiteX6" fmla="*/ 5336089 w 12201372"/>
              <a:gd name="connsiteY6" fmla="*/ 6920630 h 6933366"/>
              <a:gd name="connsiteX7" fmla="*/ 5345460 w 12201372"/>
              <a:gd name="connsiteY7" fmla="*/ 2658628 h 6933366"/>
              <a:gd name="connsiteX8" fmla="*/ 9372 w 12201372"/>
              <a:gd name="connsiteY8" fmla="*/ 2658673 h 6933366"/>
              <a:gd name="connsiteX0" fmla="*/ 9372 w 12201807"/>
              <a:gd name="connsiteY0" fmla="*/ 2658673 h 6933258"/>
              <a:gd name="connsiteX1" fmla="*/ 0 w 12201807"/>
              <a:gd name="connsiteY1" fmla="*/ 62630 h 6933258"/>
              <a:gd name="connsiteX2" fmla="*/ 12185692 w 12201807"/>
              <a:gd name="connsiteY2" fmla="*/ 0 h 6933258"/>
              <a:gd name="connsiteX3" fmla="*/ 12201372 w 12201807"/>
              <a:gd name="connsiteY3" fmla="*/ 1318387 h 6933258"/>
              <a:gd name="connsiteX4" fmla="*/ 12201372 w 12201807"/>
              <a:gd name="connsiteY4" fmla="*/ 5765081 h 6933258"/>
              <a:gd name="connsiteX5" fmla="*/ 11158557 w 12201807"/>
              <a:gd name="connsiteY5" fmla="*/ 6933156 h 6933258"/>
              <a:gd name="connsiteX6" fmla="*/ 5336089 w 12201807"/>
              <a:gd name="connsiteY6" fmla="*/ 6920630 h 6933258"/>
              <a:gd name="connsiteX7" fmla="*/ 5345460 w 12201807"/>
              <a:gd name="connsiteY7" fmla="*/ 2658628 h 6933258"/>
              <a:gd name="connsiteX8" fmla="*/ 9372 w 12201807"/>
              <a:gd name="connsiteY8" fmla="*/ 2658673 h 6933258"/>
              <a:gd name="connsiteX0" fmla="*/ 9372 w 12201807"/>
              <a:gd name="connsiteY0" fmla="*/ 2658673 h 6940957"/>
              <a:gd name="connsiteX1" fmla="*/ 0 w 12201807"/>
              <a:gd name="connsiteY1" fmla="*/ 62630 h 6940957"/>
              <a:gd name="connsiteX2" fmla="*/ 12185692 w 12201807"/>
              <a:gd name="connsiteY2" fmla="*/ 0 h 6940957"/>
              <a:gd name="connsiteX3" fmla="*/ 12201372 w 12201807"/>
              <a:gd name="connsiteY3" fmla="*/ 1318387 h 6940957"/>
              <a:gd name="connsiteX4" fmla="*/ 12201372 w 12201807"/>
              <a:gd name="connsiteY4" fmla="*/ 6904950 h 6940957"/>
              <a:gd name="connsiteX5" fmla="*/ 11158557 w 12201807"/>
              <a:gd name="connsiteY5" fmla="*/ 6933156 h 6940957"/>
              <a:gd name="connsiteX6" fmla="*/ 5336089 w 12201807"/>
              <a:gd name="connsiteY6" fmla="*/ 6920630 h 6940957"/>
              <a:gd name="connsiteX7" fmla="*/ 5345460 w 12201807"/>
              <a:gd name="connsiteY7" fmla="*/ 2658628 h 6940957"/>
              <a:gd name="connsiteX8" fmla="*/ 9372 w 12201807"/>
              <a:gd name="connsiteY8" fmla="*/ 2658673 h 6940957"/>
              <a:gd name="connsiteX0" fmla="*/ 9372 w 12214328"/>
              <a:gd name="connsiteY0" fmla="*/ 2658673 h 6940957"/>
              <a:gd name="connsiteX1" fmla="*/ 0 w 12214328"/>
              <a:gd name="connsiteY1" fmla="*/ 62630 h 6940957"/>
              <a:gd name="connsiteX2" fmla="*/ 12185692 w 12214328"/>
              <a:gd name="connsiteY2" fmla="*/ 0 h 6940957"/>
              <a:gd name="connsiteX3" fmla="*/ 12201372 w 12214328"/>
              <a:gd name="connsiteY3" fmla="*/ 1318387 h 6940957"/>
              <a:gd name="connsiteX4" fmla="*/ 12213898 w 12214328"/>
              <a:gd name="connsiteY4" fmla="*/ 6904950 h 6940957"/>
              <a:gd name="connsiteX5" fmla="*/ 11158557 w 12214328"/>
              <a:gd name="connsiteY5" fmla="*/ 6933156 h 6940957"/>
              <a:gd name="connsiteX6" fmla="*/ 5336089 w 12214328"/>
              <a:gd name="connsiteY6" fmla="*/ 6920630 h 6940957"/>
              <a:gd name="connsiteX7" fmla="*/ 5345460 w 12214328"/>
              <a:gd name="connsiteY7" fmla="*/ 2658628 h 6940957"/>
              <a:gd name="connsiteX8" fmla="*/ 9372 w 12214328"/>
              <a:gd name="connsiteY8" fmla="*/ 2658673 h 694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14328" h="6940957">
                <a:moveTo>
                  <a:pt x="9372" y="2658673"/>
                </a:moveTo>
                <a:cubicBezTo>
                  <a:pt x="6248" y="2707725"/>
                  <a:pt x="3124" y="927978"/>
                  <a:pt x="0" y="62630"/>
                </a:cubicBezTo>
                <a:cubicBezTo>
                  <a:pt x="20166" y="50104"/>
                  <a:pt x="12190578" y="12526"/>
                  <a:pt x="12185692" y="0"/>
                </a:cubicBezTo>
                <a:cubicBezTo>
                  <a:pt x="12178139" y="12526"/>
                  <a:pt x="12201372" y="1313415"/>
                  <a:pt x="12201372" y="1318387"/>
                </a:cubicBezTo>
                <a:cubicBezTo>
                  <a:pt x="12205547" y="3180575"/>
                  <a:pt x="12209723" y="5042762"/>
                  <a:pt x="12213898" y="6904950"/>
                </a:cubicBezTo>
                <a:cubicBezTo>
                  <a:pt x="12238950" y="6947500"/>
                  <a:pt x="11163529" y="6945682"/>
                  <a:pt x="11158557" y="6933156"/>
                </a:cubicBezTo>
                <a:lnTo>
                  <a:pt x="5336089" y="6920630"/>
                </a:lnTo>
                <a:cubicBezTo>
                  <a:pt x="6708979" y="5204563"/>
                  <a:pt x="5996814" y="3502845"/>
                  <a:pt x="5345460" y="2658628"/>
                </a:cubicBezTo>
                <a:cubicBezTo>
                  <a:pt x="4794314" y="1798523"/>
                  <a:pt x="1975957" y="399797"/>
                  <a:pt x="9372" y="265867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9682"/>
            <a:ext cx="10515600" cy="4351338"/>
          </a:xfrm>
        </p:spPr>
        <p:txBody>
          <a:bodyPr/>
          <a:lstStyle>
            <a:lvl1pPr marL="0" indent="0">
              <a:buFontTx/>
              <a:buNone/>
              <a:defRPr b="0" i="0">
                <a:latin typeface="+mj-lt"/>
                <a:cs typeface="Calibri" panose="020F0502020204030204" pitchFamily="34" charset="0"/>
              </a:defRPr>
            </a:lvl1pPr>
            <a:lvl2pPr>
              <a:defRPr b="0" i="0">
                <a:latin typeface="+mj-lt"/>
                <a:cs typeface="Calibri" panose="020F0502020204030204" pitchFamily="34" charset="0"/>
              </a:defRPr>
            </a:lvl2pPr>
            <a:lvl3pPr>
              <a:defRPr b="0" i="0">
                <a:latin typeface="+mj-lt"/>
                <a:cs typeface="Calibri" panose="020F0502020204030204" pitchFamily="34" charset="0"/>
              </a:defRPr>
            </a:lvl3pPr>
            <a:lvl4pPr>
              <a:defRPr b="0" i="0">
                <a:latin typeface="+mj-lt"/>
                <a:cs typeface="Calibri" panose="020F0502020204030204" pitchFamily="34" charset="0"/>
              </a:defRPr>
            </a:lvl4pPr>
            <a:lvl5pPr>
              <a:defRPr b="0" i="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785CF-0F4A-5B44-90FC-7F5A41FF5ED9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2FA6A-1134-644D-A0DB-C36A89D87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59201">
            <a:off x="9868672" y="256730"/>
            <a:ext cx="1604183" cy="1139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A824C2-8567-9540-840E-AD89C5CA7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5327"/>
          <a:stretch/>
        </p:blipFill>
        <p:spPr>
          <a:xfrm>
            <a:off x="10236111" y="1148167"/>
            <a:ext cx="1741629" cy="10544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E4F2A-CDF3-BF4D-9F3D-A2058194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760" t="1" r="57088" b="-36064"/>
          <a:stretch/>
        </p:blipFill>
        <p:spPr>
          <a:xfrm>
            <a:off x="8929889" y="595033"/>
            <a:ext cx="1741629" cy="1434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18BB49-256D-994A-ACEC-F2BECA2742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2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2987"/>
            <a:ext cx="79248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99682"/>
            <a:ext cx="10515601" cy="4351338"/>
          </a:xfrm>
        </p:spPr>
        <p:txBody>
          <a:bodyPr/>
          <a:lstStyle>
            <a:lvl1pPr marL="0" indent="0">
              <a:buFontTx/>
              <a:buNone/>
              <a:defRPr b="0" i="0">
                <a:latin typeface="+mj-lt"/>
                <a:cs typeface="Calibri" panose="020F0502020204030204" pitchFamily="34" charset="0"/>
              </a:defRPr>
            </a:lvl1pPr>
            <a:lvl2pPr>
              <a:defRPr b="0" i="0">
                <a:latin typeface="+mj-lt"/>
                <a:cs typeface="Calibri" panose="020F0502020204030204" pitchFamily="34" charset="0"/>
              </a:defRPr>
            </a:lvl2pPr>
            <a:lvl3pPr>
              <a:defRPr b="0" i="0">
                <a:latin typeface="+mj-lt"/>
                <a:cs typeface="Calibri" panose="020F0502020204030204" pitchFamily="34" charset="0"/>
              </a:defRPr>
            </a:lvl3pPr>
            <a:lvl4pPr>
              <a:defRPr b="0" i="0">
                <a:latin typeface="+mj-lt"/>
                <a:cs typeface="Calibri" panose="020F0502020204030204" pitchFamily="34" charset="0"/>
              </a:defRPr>
            </a:lvl4pPr>
            <a:lvl5pPr>
              <a:defRPr b="0" i="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785CF-0F4A-5B44-90FC-7F5A41FF5ED9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8BB49-256D-994A-ACEC-F2BECA274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F33D4-A10D-3043-A385-CF78C52E15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35" y="301625"/>
            <a:ext cx="2900335" cy="1840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2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47010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468" y="4944342"/>
            <a:ext cx="7828669" cy="11453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102D3-3E53-2948-913B-D2378F7D9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86" y="1365443"/>
            <a:ext cx="2127827" cy="2127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4BC5B-BFB4-214D-9070-C57900036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46" y="1327871"/>
            <a:ext cx="1953491" cy="1916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9A7B63-5AFB-DC4D-BF2B-6A9A90DBB2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494097"/>
            <a:ext cx="1964718" cy="1700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75002">
            <a:off x="2477293" y="4477498"/>
            <a:ext cx="7410335" cy="44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4C1A8-4672-E742-8A8F-A2DB972A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120807">
            <a:off x="10224449" y="410387"/>
            <a:ext cx="1679452" cy="1631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AA039-3A5F-8E41-A62A-2D81F4630C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162839">
            <a:off x="10351546" y="200893"/>
            <a:ext cx="510826" cy="7262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19CFB1-CA6C-3C4B-B50A-0704F991F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17770">
            <a:off x="11194843" y="1458857"/>
            <a:ext cx="510826" cy="7262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2725965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9E810-8323-3740-8F3C-CE8837F78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8"/>
          <a:stretch/>
        </p:blipFill>
        <p:spPr>
          <a:xfrm>
            <a:off x="10093780" y="4272755"/>
            <a:ext cx="2019300" cy="2478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93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549"/>
            <a:ext cx="5257800" cy="3808413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66D0FA-9CC1-D448-B487-22A95B16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344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81865E-66E5-D444-B4DB-6EC8413D5281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E9E67-C351-AE4B-8A93-C6CA9B03B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3FED0-946D-A040-9B2A-9ACA561B8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5" y="111807"/>
            <a:ext cx="1763485" cy="2155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71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053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91007"/>
            <a:ext cx="5157787" cy="330930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3053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91006"/>
            <a:ext cx="5183188" cy="330930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5C3E7-FF77-7044-A08D-E2E5EC52CAAF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6970E4E-8FF8-D348-9BB3-E126760B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E1278-504D-204F-9A72-362616DF0A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31278">
            <a:off x="10282577" y="328815"/>
            <a:ext cx="1689016" cy="1085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91363-1197-6B4B-A9D3-1C5BED3F7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08568">
            <a:off x="9311420" y="583737"/>
            <a:ext cx="811848" cy="724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496F41-DE7C-E04D-99D1-2916A195B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08568">
            <a:off x="10287352" y="1550855"/>
            <a:ext cx="598233" cy="533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E3F894-B0B1-E249-A394-F1C68F474D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26D90B-BEF0-2349-A61D-69006515B4F7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0640AB-9A1A-3745-B2B6-9277175D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E4ACE-F64C-3644-ADE9-C2E9E15AA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9B318A8B-8DFB-EC41-968D-0D70155AD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9444F-7901-A244-B1F3-9EE24940F9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1008568">
            <a:off x="291796" y="237134"/>
            <a:ext cx="963798" cy="859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A667-93ED-2E4B-BE63-EC9A11088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 rot="3881162">
            <a:off x="1076856" y="302519"/>
            <a:ext cx="555271" cy="495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6C6B4-F3E8-4F42-88D6-633A3DA1D0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05" y="907099"/>
            <a:ext cx="414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86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F5C3E7-FF77-7044-A08D-E2E5EC52CAAF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D5F16-3E34-DA41-B526-427191E93C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629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6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33EF81-54FF-724E-ABEA-112F15BF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99" y="2231228"/>
            <a:ext cx="3134829" cy="238601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F6CA2-E5CA-F548-B76D-BB18A9BD7E66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71361-2A8B-E447-9E8C-BB7FAD942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043212" y="3201985"/>
            <a:ext cx="4496083" cy="444500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A4931801-ABB9-C349-A053-C45E80487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4082" y="1168170"/>
            <a:ext cx="6550319" cy="4512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2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99E60D-58EC-7748-9B11-8D722710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445560"/>
            <a:ext cx="3686157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174473" y="3206750"/>
            <a:ext cx="4496083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F0DDB-E962-8B4C-AC70-7665B6DF5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5" r="25290" b="3848"/>
          <a:stretch/>
        </p:blipFill>
        <p:spPr>
          <a:xfrm>
            <a:off x="6096000" y="0"/>
            <a:ext cx="4264213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F900EA-4C33-2341-8BE6-0C0C2189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8041" y="894723"/>
            <a:ext cx="2870522" cy="511253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4B92DFBD-FBD9-0C44-9DA8-AA6704532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72171"/>
            <a:ext cx="3686156" cy="27401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51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4EFD0-F6AF-304B-AF3C-748161D4A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24712" r="31464" b="31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9E60D-58EC-7748-9B11-8D722710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71" y="1775013"/>
            <a:ext cx="4057023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563420">
            <a:off x="2914577" y="3206750"/>
            <a:ext cx="4496083" cy="44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F900EA-4C33-2341-8BE6-0C0C2189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5246" y="1037891"/>
            <a:ext cx="2870882" cy="5000197"/>
          </a:xfrm>
          <a:custGeom>
            <a:avLst/>
            <a:gdLst>
              <a:gd name="connsiteX0" fmla="*/ 0 w 2845482"/>
              <a:gd name="connsiteY0" fmla="*/ 0 h 4962097"/>
              <a:gd name="connsiteX1" fmla="*/ 2845482 w 2845482"/>
              <a:gd name="connsiteY1" fmla="*/ 0 h 4962097"/>
              <a:gd name="connsiteX2" fmla="*/ 2845482 w 2845482"/>
              <a:gd name="connsiteY2" fmla="*/ 4962097 h 4962097"/>
              <a:gd name="connsiteX3" fmla="*/ 0 w 2845482"/>
              <a:gd name="connsiteY3" fmla="*/ 4962097 h 4962097"/>
              <a:gd name="connsiteX4" fmla="*/ 0 w 2845482"/>
              <a:gd name="connsiteY4" fmla="*/ 0 h 4962097"/>
              <a:gd name="connsiteX0" fmla="*/ 25400 w 2845482"/>
              <a:gd name="connsiteY0" fmla="*/ 76200 h 4962097"/>
              <a:gd name="connsiteX1" fmla="*/ 2845482 w 2845482"/>
              <a:gd name="connsiteY1" fmla="*/ 0 h 4962097"/>
              <a:gd name="connsiteX2" fmla="*/ 2845482 w 2845482"/>
              <a:gd name="connsiteY2" fmla="*/ 4962097 h 4962097"/>
              <a:gd name="connsiteX3" fmla="*/ 0 w 2845482"/>
              <a:gd name="connsiteY3" fmla="*/ 4962097 h 4962097"/>
              <a:gd name="connsiteX4" fmla="*/ 25400 w 2845482"/>
              <a:gd name="connsiteY4" fmla="*/ 76200 h 4962097"/>
              <a:gd name="connsiteX0" fmla="*/ 25400 w 2845482"/>
              <a:gd name="connsiteY0" fmla="*/ 38100 h 4923997"/>
              <a:gd name="connsiteX1" fmla="*/ 2845482 w 2845482"/>
              <a:gd name="connsiteY1" fmla="*/ 0 h 4923997"/>
              <a:gd name="connsiteX2" fmla="*/ 2845482 w 2845482"/>
              <a:gd name="connsiteY2" fmla="*/ 4923997 h 4923997"/>
              <a:gd name="connsiteX3" fmla="*/ 0 w 2845482"/>
              <a:gd name="connsiteY3" fmla="*/ 4923997 h 4923997"/>
              <a:gd name="connsiteX4" fmla="*/ 25400 w 2845482"/>
              <a:gd name="connsiteY4" fmla="*/ 38100 h 4923997"/>
              <a:gd name="connsiteX0" fmla="*/ 0 w 2820082"/>
              <a:gd name="connsiteY0" fmla="*/ 38100 h 5000197"/>
              <a:gd name="connsiteX1" fmla="*/ 2820082 w 2820082"/>
              <a:gd name="connsiteY1" fmla="*/ 0 h 5000197"/>
              <a:gd name="connsiteX2" fmla="*/ 2820082 w 2820082"/>
              <a:gd name="connsiteY2" fmla="*/ 4923997 h 5000197"/>
              <a:gd name="connsiteX3" fmla="*/ 50800 w 2820082"/>
              <a:gd name="connsiteY3" fmla="*/ 5000197 h 5000197"/>
              <a:gd name="connsiteX4" fmla="*/ 0 w 2820082"/>
              <a:gd name="connsiteY4" fmla="*/ 38100 h 5000197"/>
              <a:gd name="connsiteX0" fmla="*/ 0 w 2870882"/>
              <a:gd name="connsiteY0" fmla="*/ 38100 h 5000197"/>
              <a:gd name="connsiteX1" fmla="*/ 2820082 w 2870882"/>
              <a:gd name="connsiteY1" fmla="*/ 0 h 5000197"/>
              <a:gd name="connsiteX2" fmla="*/ 2870882 w 2870882"/>
              <a:gd name="connsiteY2" fmla="*/ 4936697 h 5000197"/>
              <a:gd name="connsiteX3" fmla="*/ 50800 w 2870882"/>
              <a:gd name="connsiteY3" fmla="*/ 5000197 h 5000197"/>
              <a:gd name="connsiteX4" fmla="*/ 0 w 2870882"/>
              <a:gd name="connsiteY4" fmla="*/ 38100 h 500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882" h="5000197">
                <a:moveTo>
                  <a:pt x="0" y="38100"/>
                </a:moveTo>
                <a:lnTo>
                  <a:pt x="2820082" y="0"/>
                </a:lnTo>
                <a:lnTo>
                  <a:pt x="2870882" y="4936697"/>
                </a:lnTo>
                <a:lnTo>
                  <a:pt x="50800" y="5000197"/>
                </a:lnTo>
                <a:lnTo>
                  <a:pt x="0" y="38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4B92DFBD-FBD9-0C44-9DA8-AA6704532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772" y="3546983"/>
            <a:ext cx="4057022" cy="202831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5736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2961F-4C7F-B64A-8CC2-912209257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/>
          <a:stretch/>
        </p:blipFill>
        <p:spPr>
          <a:xfrm>
            <a:off x="4244173" y="1177698"/>
            <a:ext cx="7947828" cy="5108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631CB1-9271-2049-B201-3135713B9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721042">
            <a:off x="2108819" y="3327640"/>
            <a:ext cx="4496083" cy="44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AFA77D-3AE0-CC40-AAFF-0608F1178B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1411" y="1856289"/>
            <a:ext cx="4842627" cy="286009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954259-4817-8D49-B5C4-8211DB46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408902"/>
            <a:ext cx="3686157" cy="165398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11B0874A-A2CF-1C44-AB74-59D0B057C6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02000"/>
            <a:ext cx="3686156" cy="29136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05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3BFCE-A1BE-6C45-9269-BD5B98458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3" b="4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93F006-7790-CF4A-8BE2-57F8F1B836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2563" y="1093788"/>
            <a:ext cx="6699250" cy="3776662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38B4D-F393-8645-B6F9-79098A21C1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836012">
            <a:off x="427552" y="260529"/>
            <a:ext cx="510826" cy="726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FB0CC-DAD0-7441-A181-A7AD9AB1C7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836012">
            <a:off x="527736" y="983321"/>
            <a:ext cx="884124" cy="1256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EFAF7-3E7B-FD4E-A325-EF56259E92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35032">
            <a:off x="10368924" y="3343619"/>
            <a:ext cx="875961" cy="1245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6FF44C-6ACD-7B43-B7C1-623C4D81C8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35032">
            <a:off x="10782970" y="2603380"/>
            <a:ext cx="661246" cy="9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108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854374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defRPr>
            </a:lvl1pPr>
          </a:lstStyle>
          <a:p>
            <a:r>
              <a:rPr lang="en-US" dirty="0"/>
              <a:t>Thank you :)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2477293" y="5722321"/>
            <a:ext cx="7410335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5CC64-E6C0-0948-8194-EF6602A2D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6046" y="706133"/>
            <a:ext cx="3383954" cy="40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134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FF14DD-A1E0-7C4F-8BB8-A17C924ABE39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854374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  <a:sym typeface="Wingdings" pitchFamily="2" charset="2"/>
              </a:defRPr>
            </a:lvl1pPr>
          </a:lstStyle>
          <a:p>
            <a:r>
              <a:rPr lang="en-US" dirty="0"/>
              <a:t>Thank you :)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2477293" y="5722321"/>
            <a:ext cx="7410335" cy="44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27228-3DC8-D444-A39A-8EFAD3474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7000"/>
          </a:blip>
          <a:srcRect l="5446" t="11486"/>
          <a:stretch/>
        </p:blipFill>
        <p:spPr>
          <a:xfrm>
            <a:off x="0" y="0"/>
            <a:ext cx="6329344" cy="538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643C2-B210-F548-879F-4CC02D3A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8000"/>
          </a:blip>
          <a:srcRect l="-1" r="-5602" b="7812"/>
          <a:stretch/>
        </p:blipFill>
        <p:spPr>
          <a:xfrm>
            <a:off x="8147645" y="2471433"/>
            <a:ext cx="4217275" cy="43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551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93CFA9-9CB3-DD4A-87B7-A37A58E516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38430185"/>
              </p:ext>
            </p:extLst>
          </p:nvPr>
        </p:nvGraphicFramePr>
        <p:xfrm>
          <a:off x="1020417" y="1674318"/>
          <a:ext cx="9846365" cy="4882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6B1C313-2195-A54E-A066-0B81FB310D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58465">
            <a:off x="4955749" y="1385214"/>
            <a:ext cx="1975697" cy="4445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095B188-788B-F045-8810-149B0159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20" y="487009"/>
            <a:ext cx="3686157" cy="99269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306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7F6CA2-E5CA-F548-B76D-BB18A9BD7E66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71361-2A8B-E447-9E8C-BB7FAD942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563420">
            <a:off x="2043212" y="3201985"/>
            <a:ext cx="4496083" cy="44450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23CCD56-686F-9040-8067-5B0CA60A43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89359892"/>
              </p:ext>
            </p:extLst>
          </p:nvPr>
        </p:nvGraphicFramePr>
        <p:xfrm>
          <a:off x="4291253" y="7149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0A1C6801-269E-DE4E-866D-89E4525E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1" y="1600201"/>
            <a:ext cx="3686157" cy="1653987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DC2494E-5F96-6F4C-B7CE-0E1AA2A4B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772" y="3372171"/>
            <a:ext cx="3686156" cy="27401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230B-8854-E64F-A6A5-A520591CB4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8939" y="2743200"/>
            <a:ext cx="2239618" cy="115252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D5C527-9E03-6347-8C61-F04BB2D2F85B}"/>
              </a:ext>
            </a:extLst>
          </p:cNvPr>
          <p:cNvSpPr/>
          <p:nvPr userDrawn="1"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81FB89-6AE8-B54C-A943-D0D46133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2DF46-12F0-284B-8A74-BDC27A14F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47114ED7-F934-EA45-A1FF-E42A8A307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5F2D7C0F-4195-5542-BF90-3E0D3423FA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4801" y="1"/>
            <a:ext cx="4414848" cy="6858000"/>
          </a:xfrm>
          <a:custGeom>
            <a:avLst/>
            <a:gdLst>
              <a:gd name="connsiteX0" fmla="*/ 1837770 w 6010196"/>
              <a:gd name="connsiteY0" fmla="*/ 0 h 6964363"/>
              <a:gd name="connsiteX1" fmla="*/ 6010196 w 6010196"/>
              <a:gd name="connsiteY1" fmla="*/ 0 h 6964363"/>
              <a:gd name="connsiteX2" fmla="*/ 6010196 w 6010196"/>
              <a:gd name="connsiteY2" fmla="*/ 6964363 h 6964363"/>
              <a:gd name="connsiteX3" fmla="*/ 1998263 w 6010196"/>
              <a:gd name="connsiteY3" fmla="*/ 6964363 h 6964363"/>
              <a:gd name="connsiteX4" fmla="*/ 1965948 w 6010196"/>
              <a:gd name="connsiteY4" fmla="*/ 6944665 h 6964363"/>
              <a:gd name="connsiteX5" fmla="*/ 0 w 6010196"/>
              <a:gd name="connsiteY5" fmla="*/ 3428999 h 6964363"/>
              <a:gd name="connsiteX6" fmla="*/ 1791125 w 6010196"/>
              <a:gd name="connsiteY6" fmla="*/ 31539 h 69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0196" h="6964363">
                <a:moveTo>
                  <a:pt x="1837770" y="0"/>
                </a:moveTo>
                <a:lnTo>
                  <a:pt x="6010196" y="0"/>
                </a:lnTo>
                <a:lnTo>
                  <a:pt x="6010196" y="6964363"/>
                </a:lnTo>
                <a:lnTo>
                  <a:pt x="1998263" y="6964363"/>
                </a:lnTo>
                <a:lnTo>
                  <a:pt x="1965948" y="6944665"/>
                </a:lnTo>
                <a:cubicBezTo>
                  <a:pt x="779836" y="6182751"/>
                  <a:pt x="0" y="4892467"/>
                  <a:pt x="0" y="3428999"/>
                </a:cubicBezTo>
                <a:cubicBezTo>
                  <a:pt x="0" y="2038705"/>
                  <a:pt x="703802" y="804708"/>
                  <a:pt x="1791125" y="3153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50629E-9C60-4841-BC3E-C1C81E6613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5327"/>
          <a:stretch/>
        </p:blipFill>
        <p:spPr>
          <a:xfrm>
            <a:off x="237039" y="155889"/>
            <a:ext cx="1741629" cy="10544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BD94E1-DA9E-A640-9200-D715FD4265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760" t="1" r="57088" b="-36064"/>
          <a:stretch/>
        </p:blipFill>
        <p:spPr>
          <a:xfrm>
            <a:off x="0" y="640284"/>
            <a:ext cx="1741629" cy="1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7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2_Content with Captio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>
            <a:spLocks noGrp="1"/>
          </p:cNvSpPr>
          <p:nvPr>
            <p:ph type="title"/>
          </p:nvPr>
        </p:nvSpPr>
        <p:spPr>
          <a:xfrm>
            <a:off x="827599" y="2231228"/>
            <a:ext cx="3134829" cy="238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563420">
            <a:off x="2043212" y="3201985"/>
            <a:ext cx="449608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>
            <a:spLocks noGrp="1"/>
          </p:cNvSpPr>
          <p:nvPr>
            <p:ph type="body" idx="1"/>
          </p:nvPr>
        </p:nvSpPr>
        <p:spPr>
          <a:xfrm>
            <a:off x="4814082" y="1168170"/>
            <a:ext cx="6550319" cy="451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983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 txBox="1">
            <a:spLocks noGrp="1"/>
          </p:cNvSpPr>
          <p:nvPr>
            <p:ph type="subTitle" idx="1"/>
          </p:nvPr>
        </p:nvSpPr>
        <p:spPr>
          <a:xfrm>
            <a:off x="681952" y="4824088"/>
            <a:ext cx="6663552" cy="44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 i="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title"/>
          </p:nvPr>
        </p:nvSpPr>
        <p:spPr>
          <a:xfrm>
            <a:off x="681952" y="1589468"/>
            <a:ext cx="6252248" cy="27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Calibri"/>
              <a:buNone/>
              <a:defRPr sz="6000" b="0" i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688959" y="4307204"/>
            <a:ext cx="6641614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3"/>
          <p:cNvSpPr>
            <a:spLocks noGrp="1"/>
          </p:cNvSpPr>
          <p:nvPr>
            <p:ph type="pic" idx="2"/>
          </p:nvPr>
        </p:nvSpPr>
        <p:spPr>
          <a:xfrm>
            <a:off x="7337581" y="1134905"/>
            <a:ext cx="4735513" cy="5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51" y="268683"/>
            <a:ext cx="3951157" cy="866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073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>
            <a:spLocks noGrp="1"/>
          </p:cNvSpPr>
          <p:nvPr>
            <p:ph type="body" idx="1"/>
          </p:nvPr>
        </p:nvSpPr>
        <p:spPr>
          <a:xfrm>
            <a:off x="838200" y="2368549"/>
            <a:ext cx="52578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body" idx="2"/>
          </p:nvPr>
        </p:nvSpPr>
        <p:spPr>
          <a:xfrm>
            <a:off x="6172200" y="2368549"/>
            <a:ext cx="5257800" cy="272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4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4"/>
          <p:cNvPicPr preferRelativeResize="0"/>
          <p:nvPr/>
        </p:nvPicPr>
        <p:blipFill rotWithShape="1">
          <a:blip r:embed="rId3">
            <a:alphaModFix/>
          </a:blip>
          <a:srcRect b="51458"/>
          <a:stretch/>
        </p:blipFill>
        <p:spPr>
          <a:xfrm>
            <a:off x="10093780" y="4272755"/>
            <a:ext cx="2019300" cy="247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5815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838200" y="239968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59201">
            <a:off x="9868672" y="256730"/>
            <a:ext cx="1604183" cy="113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7"/>
          <p:cNvPicPr preferRelativeResize="0"/>
          <p:nvPr/>
        </p:nvPicPr>
        <p:blipFill rotWithShape="1">
          <a:blip r:embed="rId3">
            <a:alphaModFix/>
          </a:blip>
          <a:srcRect l="45327"/>
          <a:stretch/>
        </p:blipFill>
        <p:spPr>
          <a:xfrm>
            <a:off x="10236111" y="1148167"/>
            <a:ext cx="1741629" cy="105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7"/>
          <p:cNvPicPr preferRelativeResize="0"/>
          <p:nvPr/>
        </p:nvPicPr>
        <p:blipFill rotWithShape="1">
          <a:blip r:embed="rId4">
            <a:alphaModFix/>
          </a:blip>
          <a:srcRect l="-11760" t="1" r="57087" b="-36064"/>
          <a:stretch/>
        </p:blipFill>
        <p:spPr>
          <a:xfrm>
            <a:off x="8929889" y="595033"/>
            <a:ext cx="1741629" cy="14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834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7924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838199" y="2399682"/>
            <a:ext cx="10515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4335" y="301625"/>
            <a:ext cx="2900335" cy="184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781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838200" y="2368549"/>
            <a:ext cx="52578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172200" y="2368549"/>
            <a:ext cx="52578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479193">
            <a:off x="10224449" y="410387"/>
            <a:ext cx="1679452" cy="163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161">
            <a:off x="10351546" y="200893"/>
            <a:ext cx="510826" cy="72623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9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17770">
            <a:off x="11194843" y="1458857"/>
            <a:ext cx="510826" cy="72623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9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5745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0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 rot="4741620">
            <a:off x="112631" y="170123"/>
            <a:ext cx="1309177" cy="130917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0"/>
          <p:cNvSpPr txBox="1"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5400"/>
              <a:buFont typeface="Calibri"/>
              <a:buNone/>
              <a:defRPr sz="5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5002">
            <a:off x="1232632" y="2442363"/>
            <a:ext cx="6164976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0"/>
          <p:cNvSpPr txBox="1">
            <a:spLocks noGrp="1"/>
          </p:cNvSpPr>
          <p:nvPr>
            <p:ph type="body" idx="1"/>
          </p:nvPr>
        </p:nvSpPr>
        <p:spPr>
          <a:xfrm>
            <a:off x="1202202" y="2900244"/>
            <a:ext cx="6385560" cy="3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7824801" y="1"/>
            <a:ext cx="441484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973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/>
          <p:nvPr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19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1"/>
          <p:cNvSpPr txBox="1"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1232632" y="2442363"/>
            <a:ext cx="6164976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1"/>
          <p:cNvSpPr txBox="1">
            <a:spLocks noGrp="1"/>
          </p:cNvSpPr>
          <p:nvPr>
            <p:ph type="body" idx="1"/>
          </p:nvPr>
        </p:nvSpPr>
        <p:spPr>
          <a:xfrm>
            <a:off x="1202202" y="2900244"/>
            <a:ext cx="6385560" cy="3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>
            <a:spLocks noGrp="1"/>
          </p:cNvSpPr>
          <p:nvPr>
            <p:ph type="pic" idx="2"/>
          </p:nvPr>
        </p:nvSpPr>
        <p:spPr>
          <a:xfrm>
            <a:off x="7824801" y="1"/>
            <a:ext cx="44148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4" name="Google Shape;64;p51"/>
          <p:cNvPicPr preferRelativeResize="0"/>
          <p:nvPr/>
        </p:nvPicPr>
        <p:blipFill rotWithShape="1">
          <a:blip r:embed="rId3">
            <a:alphaModFix/>
          </a:blip>
          <a:srcRect l="45327"/>
          <a:stretch/>
        </p:blipFill>
        <p:spPr>
          <a:xfrm>
            <a:off x="237039" y="155889"/>
            <a:ext cx="1741629" cy="105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1"/>
          <p:cNvPicPr preferRelativeResize="0"/>
          <p:nvPr/>
        </p:nvPicPr>
        <p:blipFill rotWithShape="1">
          <a:blip r:embed="rId4">
            <a:alphaModFix/>
          </a:blip>
          <a:srcRect l="-11760" t="1" r="57087" b="-36064"/>
          <a:stretch/>
        </p:blipFill>
        <p:spPr>
          <a:xfrm>
            <a:off x="0" y="640284"/>
            <a:ext cx="1741629" cy="143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3871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2"/>
          <p:cNvSpPr/>
          <p:nvPr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19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52"/>
          <p:cNvPicPr preferRelativeResize="0"/>
          <p:nvPr/>
        </p:nvPicPr>
        <p:blipFill rotWithShape="1">
          <a:blip r:embed="rId2">
            <a:alphaModFix amt="15000"/>
          </a:blip>
          <a:srcRect l="-132" t="-1" b="-6681"/>
          <a:stretch/>
        </p:blipFill>
        <p:spPr>
          <a:xfrm>
            <a:off x="7814730" y="2096376"/>
            <a:ext cx="5100473" cy="49165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5002">
            <a:off x="1232632" y="2442363"/>
            <a:ext cx="6164976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2"/>
          <p:cNvSpPr txBox="1">
            <a:spLocks noGrp="1"/>
          </p:cNvSpPr>
          <p:nvPr>
            <p:ph type="body" idx="1"/>
          </p:nvPr>
        </p:nvSpPr>
        <p:spPr>
          <a:xfrm>
            <a:off x="1202202" y="2900244"/>
            <a:ext cx="6385560" cy="3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5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1008568">
            <a:off x="291796" y="237134"/>
            <a:ext cx="963798" cy="8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3881162">
            <a:off x="1076856" y="302519"/>
            <a:ext cx="555271" cy="495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536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ection Header">
  <p:cSld name="8_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/>
          <p:nvPr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19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1232632" y="2442363"/>
            <a:ext cx="6164976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3"/>
          <p:cNvSpPr txBox="1">
            <a:spLocks noGrp="1"/>
          </p:cNvSpPr>
          <p:nvPr>
            <p:ph type="body" idx="1"/>
          </p:nvPr>
        </p:nvSpPr>
        <p:spPr>
          <a:xfrm>
            <a:off x="1202202" y="2900244"/>
            <a:ext cx="6385560" cy="3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9" name="Google Shape;79;p5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1008568">
            <a:off x="291796" y="237134"/>
            <a:ext cx="963798" cy="8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3881162">
            <a:off x="1076856" y="302519"/>
            <a:ext cx="555271" cy="4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9240" y="628164"/>
            <a:ext cx="3106093" cy="5845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D3DEE-203B-2A42-9EB0-E9B451EF3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 rot="4741620">
            <a:off x="112631" y="170123"/>
            <a:ext cx="1309177" cy="13091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8D5835-63D8-B541-A26B-26EE25FA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A1C9CA-44E2-B44D-964C-E2DBCE9A87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5002">
            <a:off x="1232632" y="2442363"/>
            <a:ext cx="6164976" cy="444500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56E34A91-7982-2849-95EF-4E2706B0E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2202" y="2900244"/>
            <a:ext cx="6385560" cy="330882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813CF3C4-AD7D-FA45-B096-621CEF7BC6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4801" y="1"/>
            <a:ext cx="4414848" cy="6858000"/>
          </a:xfrm>
          <a:custGeom>
            <a:avLst/>
            <a:gdLst>
              <a:gd name="connsiteX0" fmla="*/ 1837770 w 6010196"/>
              <a:gd name="connsiteY0" fmla="*/ 0 h 6964363"/>
              <a:gd name="connsiteX1" fmla="*/ 6010196 w 6010196"/>
              <a:gd name="connsiteY1" fmla="*/ 0 h 6964363"/>
              <a:gd name="connsiteX2" fmla="*/ 6010196 w 6010196"/>
              <a:gd name="connsiteY2" fmla="*/ 6964363 h 6964363"/>
              <a:gd name="connsiteX3" fmla="*/ 1998263 w 6010196"/>
              <a:gd name="connsiteY3" fmla="*/ 6964363 h 6964363"/>
              <a:gd name="connsiteX4" fmla="*/ 1965948 w 6010196"/>
              <a:gd name="connsiteY4" fmla="*/ 6944665 h 6964363"/>
              <a:gd name="connsiteX5" fmla="*/ 0 w 6010196"/>
              <a:gd name="connsiteY5" fmla="*/ 3428999 h 6964363"/>
              <a:gd name="connsiteX6" fmla="*/ 1791125 w 6010196"/>
              <a:gd name="connsiteY6" fmla="*/ 31539 h 69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0196" h="6964363">
                <a:moveTo>
                  <a:pt x="1837770" y="0"/>
                </a:moveTo>
                <a:lnTo>
                  <a:pt x="6010196" y="0"/>
                </a:lnTo>
                <a:lnTo>
                  <a:pt x="6010196" y="6964363"/>
                </a:lnTo>
                <a:lnTo>
                  <a:pt x="1998263" y="6964363"/>
                </a:lnTo>
                <a:lnTo>
                  <a:pt x="1965948" y="6944665"/>
                </a:lnTo>
                <a:cubicBezTo>
                  <a:pt x="779836" y="6182751"/>
                  <a:pt x="0" y="4892467"/>
                  <a:pt x="0" y="3428999"/>
                </a:cubicBezTo>
                <a:cubicBezTo>
                  <a:pt x="0" y="2038705"/>
                  <a:pt x="703802" y="804708"/>
                  <a:pt x="1791125" y="3153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256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ection Header">
  <p:cSld name="9_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4"/>
          <p:cNvSpPr/>
          <p:nvPr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19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4"/>
          <p:cNvSpPr txBox="1">
            <a:spLocks noGrp="1"/>
          </p:cNvSpPr>
          <p:nvPr>
            <p:ph type="title"/>
          </p:nvPr>
        </p:nvSpPr>
        <p:spPr>
          <a:xfrm>
            <a:off x="1203960" y="1311238"/>
            <a:ext cx="6383802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1232632" y="2442363"/>
            <a:ext cx="6164976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4"/>
          <p:cNvSpPr txBox="1">
            <a:spLocks noGrp="1"/>
          </p:cNvSpPr>
          <p:nvPr>
            <p:ph type="body" idx="1"/>
          </p:nvPr>
        </p:nvSpPr>
        <p:spPr>
          <a:xfrm>
            <a:off x="1202202" y="2900244"/>
            <a:ext cx="6385560" cy="3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5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1008568">
            <a:off x="291796" y="237134"/>
            <a:ext cx="963798" cy="85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3881162">
            <a:off x="1076856" y="302519"/>
            <a:ext cx="555271" cy="4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605" y="907099"/>
            <a:ext cx="41402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771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5"/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74603">
            <a:off x="485432" y="3595934"/>
            <a:ext cx="4485124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476760" y="2353951"/>
            <a:ext cx="4485237" cy="12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Calibri"/>
              <a:buNone/>
              <a:defRPr sz="4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569953" y="4025699"/>
            <a:ext cx="4485237" cy="258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Calibri"/>
              <a:buNone/>
              <a:defRPr sz="2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26408">
            <a:off x="2155248" y="1650701"/>
            <a:ext cx="811848" cy="72429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5"/>
          <p:cNvSpPr/>
          <p:nvPr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261"/>
                </a:lnTo>
                <a:lnTo>
                  <a:pt x="5352261" y="6857261"/>
                </a:lnTo>
                <a:lnTo>
                  <a:pt x="5505854" y="6655803"/>
                </a:lnTo>
                <a:cubicBezTo>
                  <a:pt x="5878442" y="6114876"/>
                  <a:pt x="6096000" y="5462780"/>
                  <a:pt x="6096000" y="4760844"/>
                </a:cubicBezTo>
                <a:cubicBezTo>
                  <a:pt x="6096000" y="2889016"/>
                  <a:pt x="4548918" y="1371600"/>
                  <a:pt x="2640495" y="1371600"/>
                </a:cubicBezTo>
                <a:cubicBezTo>
                  <a:pt x="1686284" y="1371600"/>
                  <a:pt x="822407" y="1750954"/>
                  <a:pt x="197084" y="2364287"/>
                </a:cubicBezTo>
                <a:lnTo>
                  <a:pt x="0" y="25769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5"/>
          <p:cNvSpPr>
            <a:spLocks noGrp="1"/>
          </p:cNvSpPr>
          <p:nvPr>
            <p:ph type="pic" idx="2"/>
          </p:nvPr>
        </p:nvSpPr>
        <p:spPr>
          <a:xfrm>
            <a:off x="-9371" y="-50104"/>
            <a:ext cx="12214328" cy="69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58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6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3453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827599" y="2231228"/>
            <a:ext cx="3134829" cy="238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563420">
            <a:off x="2043212" y="3201985"/>
            <a:ext cx="449608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7"/>
          <p:cNvSpPr txBox="1">
            <a:spLocks noGrp="1"/>
          </p:cNvSpPr>
          <p:nvPr>
            <p:ph type="body" idx="1"/>
          </p:nvPr>
        </p:nvSpPr>
        <p:spPr>
          <a:xfrm>
            <a:off x="4814082" y="1168170"/>
            <a:ext cx="6550319" cy="451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6" name="Google Shape;10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465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8"/>
          <p:cNvSpPr txBox="1">
            <a:spLocks noGrp="1"/>
          </p:cNvSpPr>
          <p:nvPr>
            <p:ph type="title"/>
          </p:nvPr>
        </p:nvSpPr>
        <p:spPr>
          <a:xfrm>
            <a:off x="522771" y="1445560"/>
            <a:ext cx="3686157" cy="16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Calibri"/>
              <a:buNone/>
              <a:defRPr sz="4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563420">
            <a:off x="2174473" y="3206750"/>
            <a:ext cx="4496083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8"/>
          <p:cNvPicPr preferRelativeResize="0"/>
          <p:nvPr/>
        </p:nvPicPr>
        <p:blipFill rotWithShape="1">
          <a:blip r:embed="rId3">
            <a:alphaModFix/>
          </a:blip>
          <a:srcRect l="29145" r="25289" b="3848"/>
          <a:stretch/>
        </p:blipFill>
        <p:spPr>
          <a:xfrm>
            <a:off x="6096000" y="0"/>
            <a:ext cx="4264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8"/>
          <p:cNvSpPr>
            <a:spLocks noGrp="1"/>
          </p:cNvSpPr>
          <p:nvPr>
            <p:ph type="pic" idx="2"/>
          </p:nvPr>
        </p:nvSpPr>
        <p:spPr>
          <a:xfrm>
            <a:off x="6748041" y="894723"/>
            <a:ext cx="2870522" cy="511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58"/>
          <p:cNvSpPr txBox="1">
            <a:spLocks noGrp="1"/>
          </p:cNvSpPr>
          <p:nvPr>
            <p:ph type="body" idx="1"/>
          </p:nvPr>
        </p:nvSpPr>
        <p:spPr>
          <a:xfrm>
            <a:off x="522772" y="3372171"/>
            <a:ext cx="3686156" cy="274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6682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9"/>
          <p:cNvPicPr preferRelativeResize="0"/>
          <p:nvPr/>
        </p:nvPicPr>
        <p:blipFill rotWithShape="1">
          <a:blip r:embed="rId2">
            <a:alphaModFix/>
          </a:blip>
          <a:srcRect l="16881" t="24712" r="31464" b="3170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9"/>
          <p:cNvSpPr txBox="1">
            <a:spLocks noGrp="1"/>
          </p:cNvSpPr>
          <p:nvPr>
            <p:ph type="title"/>
          </p:nvPr>
        </p:nvSpPr>
        <p:spPr>
          <a:xfrm>
            <a:off x="776771" y="1775013"/>
            <a:ext cx="4057023" cy="16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563420">
            <a:off x="2914577" y="3206750"/>
            <a:ext cx="449608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9"/>
          <p:cNvSpPr>
            <a:spLocks noGrp="1"/>
          </p:cNvSpPr>
          <p:nvPr>
            <p:ph type="pic" idx="2"/>
          </p:nvPr>
        </p:nvSpPr>
        <p:spPr>
          <a:xfrm>
            <a:off x="7805246" y="1037891"/>
            <a:ext cx="2870882" cy="50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body" idx="1"/>
          </p:nvPr>
        </p:nvSpPr>
        <p:spPr>
          <a:xfrm>
            <a:off x="776772" y="3546983"/>
            <a:ext cx="4057022" cy="202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25257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0"/>
          <p:cNvPicPr preferRelativeResize="0"/>
          <p:nvPr/>
        </p:nvPicPr>
        <p:blipFill rotWithShape="1">
          <a:blip r:embed="rId2">
            <a:alphaModFix/>
          </a:blip>
          <a:srcRect r="1783"/>
          <a:stretch/>
        </p:blipFill>
        <p:spPr>
          <a:xfrm>
            <a:off x="4244173" y="1177698"/>
            <a:ext cx="7947828" cy="510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721042">
            <a:off x="2108819" y="3327640"/>
            <a:ext cx="449608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0"/>
          <p:cNvSpPr>
            <a:spLocks noGrp="1"/>
          </p:cNvSpPr>
          <p:nvPr>
            <p:ph type="pic" idx="2"/>
          </p:nvPr>
        </p:nvSpPr>
        <p:spPr>
          <a:xfrm>
            <a:off x="5871411" y="1856289"/>
            <a:ext cx="4842627" cy="28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title"/>
          </p:nvPr>
        </p:nvSpPr>
        <p:spPr>
          <a:xfrm>
            <a:off x="522771" y="1408902"/>
            <a:ext cx="3686157" cy="16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Calibri"/>
              <a:buNone/>
              <a:defRPr sz="4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body" idx="1"/>
          </p:nvPr>
        </p:nvSpPr>
        <p:spPr>
          <a:xfrm>
            <a:off x="522772" y="3302000"/>
            <a:ext cx="3686156" cy="291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6" name="Google Shape;12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0906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61"/>
          <p:cNvPicPr preferRelativeResize="0"/>
          <p:nvPr/>
        </p:nvPicPr>
        <p:blipFill rotWithShape="1">
          <a:blip r:embed="rId2">
            <a:alphaModFix/>
          </a:blip>
          <a:srcRect t="10683" b="4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1"/>
          <p:cNvSpPr>
            <a:spLocks noGrp="1"/>
          </p:cNvSpPr>
          <p:nvPr>
            <p:ph type="pic" idx="2"/>
          </p:nvPr>
        </p:nvSpPr>
        <p:spPr>
          <a:xfrm>
            <a:off x="2722563" y="1093788"/>
            <a:ext cx="6699250" cy="377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0" name="Google Shape;13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836012">
            <a:off x="427552" y="260529"/>
            <a:ext cx="510826" cy="7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836012">
            <a:off x="527736" y="983321"/>
            <a:ext cx="884124" cy="12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35032">
            <a:off x="10368924" y="3343619"/>
            <a:ext cx="875961" cy="124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35032">
            <a:off x="10782970" y="2603380"/>
            <a:ext cx="661246" cy="940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082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2"/>
          <p:cNvSpPr txBox="1">
            <a:spLocks noGrp="1"/>
          </p:cNvSpPr>
          <p:nvPr>
            <p:ph type="title"/>
          </p:nvPr>
        </p:nvSpPr>
        <p:spPr>
          <a:xfrm>
            <a:off x="831850" y="184701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5400"/>
              <a:buFont typeface="Calibri"/>
              <a:buNone/>
              <a:defRPr sz="5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2"/>
          <p:cNvSpPr txBox="1">
            <a:spLocks noGrp="1"/>
          </p:cNvSpPr>
          <p:nvPr>
            <p:ph type="body" idx="1"/>
          </p:nvPr>
        </p:nvSpPr>
        <p:spPr>
          <a:xfrm>
            <a:off x="2065468" y="4944342"/>
            <a:ext cx="7828669" cy="114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2086" y="1365443"/>
            <a:ext cx="2127827" cy="212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0646" y="1327871"/>
            <a:ext cx="1953491" cy="191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72" y="1494097"/>
            <a:ext cx="1964718" cy="17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5002">
            <a:off x="2477293" y="4477498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623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63"/>
          <p:cNvGraphicFramePr/>
          <p:nvPr/>
        </p:nvGraphicFramePr>
        <p:xfrm>
          <a:off x="1020417" y="1674318"/>
          <a:ext cx="9846365" cy="4882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4" name="Google Shape;14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58465">
            <a:off x="4955749" y="1385214"/>
            <a:ext cx="1975697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3"/>
          <p:cNvSpPr txBox="1">
            <a:spLocks noGrp="1"/>
          </p:cNvSpPr>
          <p:nvPr>
            <p:ph type="title"/>
          </p:nvPr>
        </p:nvSpPr>
        <p:spPr>
          <a:xfrm>
            <a:off x="4100520" y="487009"/>
            <a:ext cx="3686157" cy="9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Calibri"/>
              <a:buNone/>
              <a:defRPr sz="2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45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blipFill dpi="0" rotWithShape="1">
          <a:blip r:embed="rId2"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EAB78C1D-F1F1-E442-BD71-378A65BC3E6C}"/>
              </a:ext>
            </a:extLst>
          </p:cNvPr>
          <p:cNvSpPr txBox="1">
            <a:spLocks/>
          </p:cNvSpPr>
          <p:nvPr userDrawn="1"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b="0" i="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B575B7-4B5B-8443-B5B3-1D2A6C89F5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74603">
            <a:off x="485432" y="3595934"/>
            <a:ext cx="4485124" cy="4889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8D5835-63D8-B541-A26B-26EE25FA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60" y="2353951"/>
            <a:ext cx="4485237" cy="1289418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B49B0A25-A387-5849-8A27-CE1E74C7F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53" y="4025699"/>
            <a:ext cx="4485237" cy="25845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A5375F4-D14F-2143-9E4B-6DA149A2E3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673592">
            <a:off x="2155248" y="1650701"/>
            <a:ext cx="811848" cy="724296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AF0E5B93-C077-9942-AC8C-CECBB753738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857261 h 6858000"/>
              <a:gd name="connsiteX5" fmla="*/ 5352261 w 12192000"/>
              <a:gd name="connsiteY5" fmla="*/ 6857261 h 6858000"/>
              <a:gd name="connsiteX6" fmla="*/ 5505854 w 12192000"/>
              <a:gd name="connsiteY6" fmla="*/ 6655803 h 6858000"/>
              <a:gd name="connsiteX7" fmla="*/ 6096000 w 12192000"/>
              <a:gd name="connsiteY7" fmla="*/ 4760844 h 6858000"/>
              <a:gd name="connsiteX8" fmla="*/ 2640495 w 12192000"/>
              <a:gd name="connsiteY8" fmla="*/ 1371600 h 6858000"/>
              <a:gd name="connsiteX9" fmla="*/ 197084 w 12192000"/>
              <a:gd name="connsiteY9" fmla="*/ 2364287 h 6858000"/>
              <a:gd name="connsiteX10" fmla="*/ 0 w 12192000"/>
              <a:gd name="connsiteY10" fmla="*/ 25769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261"/>
                </a:lnTo>
                <a:lnTo>
                  <a:pt x="5352261" y="6857261"/>
                </a:lnTo>
                <a:lnTo>
                  <a:pt x="5505854" y="6655803"/>
                </a:lnTo>
                <a:cubicBezTo>
                  <a:pt x="5878442" y="6114876"/>
                  <a:pt x="6096000" y="5462780"/>
                  <a:pt x="6096000" y="4760844"/>
                </a:cubicBezTo>
                <a:cubicBezTo>
                  <a:pt x="6096000" y="2889016"/>
                  <a:pt x="4548918" y="1371600"/>
                  <a:pt x="2640495" y="1371600"/>
                </a:cubicBezTo>
                <a:cubicBezTo>
                  <a:pt x="1686284" y="1371600"/>
                  <a:pt x="822407" y="1750954"/>
                  <a:pt x="197084" y="2364287"/>
                </a:cubicBezTo>
                <a:lnTo>
                  <a:pt x="0" y="25769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9C9E3B61-D248-5044-AC02-603E8803D9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371" y="-50104"/>
            <a:ext cx="12214328" cy="6940957"/>
          </a:xfrm>
          <a:custGeom>
            <a:avLst/>
            <a:gdLst>
              <a:gd name="connsiteX0" fmla="*/ 0 w 12192000"/>
              <a:gd name="connsiteY0" fmla="*/ 1143023 h 6858000"/>
              <a:gd name="connsiteX1" fmla="*/ 1143023 w 12192000"/>
              <a:gd name="connsiteY1" fmla="*/ 0 h 6858000"/>
              <a:gd name="connsiteX2" fmla="*/ 11048977 w 12192000"/>
              <a:gd name="connsiteY2" fmla="*/ 0 h 6858000"/>
              <a:gd name="connsiteX3" fmla="*/ 12192000 w 12192000"/>
              <a:gd name="connsiteY3" fmla="*/ 1143023 h 6858000"/>
              <a:gd name="connsiteX4" fmla="*/ 12192000 w 12192000"/>
              <a:gd name="connsiteY4" fmla="*/ 5714977 h 6858000"/>
              <a:gd name="connsiteX5" fmla="*/ 11048977 w 12192000"/>
              <a:gd name="connsiteY5" fmla="*/ 6858000 h 6858000"/>
              <a:gd name="connsiteX6" fmla="*/ 1143023 w 12192000"/>
              <a:gd name="connsiteY6" fmla="*/ 6858000 h 6858000"/>
              <a:gd name="connsiteX7" fmla="*/ 0 w 12192000"/>
              <a:gd name="connsiteY7" fmla="*/ 5714977 h 6858000"/>
              <a:gd name="connsiteX8" fmla="*/ 0 w 12192000"/>
              <a:gd name="connsiteY8" fmla="*/ 1143023 h 6858000"/>
              <a:gd name="connsiteX0" fmla="*/ 0 w 12192000"/>
              <a:gd name="connsiteY0" fmla="*/ 1143023 h 6858000"/>
              <a:gd name="connsiteX1" fmla="*/ 1143023 w 12192000"/>
              <a:gd name="connsiteY1" fmla="*/ 0 h 6858000"/>
              <a:gd name="connsiteX2" fmla="*/ 11048977 w 12192000"/>
              <a:gd name="connsiteY2" fmla="*/ 0 h 6858000"/>
              <a:gd name="connsiteX3" fmla="*/ 12192000 w 12192000"/>
              <a:gd name="connsiteY3" fmla="*/ 1143023 h 6858000"/>
              <a:gd name="connsiteX4" fmla="*/ 12192000 w 12192000"/>
              <a:gd name="connsiteY4" fmla="*/ 5714977 h 6858000"/>
              <a:gd name="connsiteX5" fmla="*/ 11048977 w 12192000"/>
              <a:gd name="connsiteY5" fmla="*/ 6858000 h 6858000"/>
              <a:gd name="connsiteX6" fmla="*/ 1143023 w 12192000"/>
              <a:gd name="connsiteY6" fmla="*/ 6858000 h 6858000"/>
              <a:gd name="connsiteX7" fmla="*/ 0 w 12192000"/>
              <a:gd name="connsiteY7" fmla="*/ 5714977 h 6858000"/>
              <a:gd name="connsiteX8" fmla="*/ 0 w 12192000"/>
              <a:gd name="connsiteY8" fmla="*/ 1143023 h 6858000"/>
              <a:gd name="connsiteX0" fmla="*/ 9372 w 12201372"/>
              <a:gd name="connsiteY0" fmla="*/ 1143023 h 6858000"/>
              <a:gd name="connsiteX1" fmla="*/ 0 w 12201372"/>
              <a:gd name="connsiteY1" fmla="*/ 12526 h 6858000"/>
              <a:gd name="connsiteX2" fmla="*/ 11058349 w 12201372"/>
              <a:gd name="connsiteY2" fmla="*/ 0 h 6858000"/>
              <a:gd name="connsiteX3" fmla="*/ 12201372 w 12201372"/>
              <a:gd name="connsiteY3" fmla="*/ 1143023 h 6858000"/>
              <a:gd name="connsiteX4" fmla="*/ 12201372 w 12201372"/>
              <a:gd name="connsiteY4" fmla="*/ 5714977 h 6858000"/>
              <a:gd name="connsiteX5" fmla="*/ 11058349 w 12201372"/>
              <a:gd name="connsiteY5" fmla="*/ 6858000 h 6858000"/>
              <a:gd name="connsiteX6" fmla="*/ 1152395 w 12201372"/>
              <a:gd name="connsiteY6" fmla="*/ 6858000 h 6858000"/>
              <a:gd name="connsiteX7" fmla="*/ 9372 w 12201372"/>
              <a:gd name="connsiteY7" fmla="*/ 5714977 h 6858000"/>
              <a:gd name="connsiteX8" fmla="*/ 9372 w 12201372"/>
              <a:gd name="connsiteY8" fmla="*/ 1143023 h 6858000"/>
              <a:gd name="connsiteX0" fmla="*/ 9372 w 12470381"/>
              <a:gd name="connsiteY0" fmla="*/ 1180601 h 6895578"/>
              <a:gd name="connsiteX1" fmla="*/ 0 w 12470381"/>
              <a:gd name="connsiteY1" fmla="*/ 50104 h 6895578"/>
              <a:gd name="connsiteX2" fmla="*/ 12185692 w 12470381"/>
              <a:gd name="connsiteY2" fmla="*/ 0 h 6895578"/>
              <a:gd name="connsiteX3" fmla="*/ 12201372 w 12470381"/>
              <a:gd name="connsiteY3" fmla="*/ 1180601 h 6895578"/>
              <a:gd name="connsiteX4" fmla="*/ 12201372 w 12470381"/>
              <a:gd name="connsiteY4" fmla="*/ 5752555 h 6895578"/>
              <a:gd name="connsiteX5" fmla="*/ 11058349 w 12470381"/>
              <a:gd name="connsiteY5" fmla="*/ 6895578 h 6895578"/>
              <a:gd name="connsiteX6" fmla="*/ 1152395 w 12470381"/>
              <a:gd name="connsiteY6" fmla="*/ 6895578 h 6895578"/>
              <a:gd name="connsiteX7" fmla="*/ 9372 w 12470381"/>
              <a:gd name="connsiteY7" fmla="*/ 5752555 h 6895578"/>
              <a:gd name="connsiteX8" fmla="*/ 9372 w 12470381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85692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18060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1180601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1180601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9372 w 12201372"/>
              <a:gd name="connsiteY7" fmla="*/ 5752555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895578"/>
              <a:gd name="connsiteX1" fmla="*/ 0 w 12201372"/>
              <a:gd name="connsiteY1" fmla="*/ 50104 h 6895578"/>
              <a:gd name="connsiteX2" fmla="*/ 12173166 w 12201372"/>
              <a:gd name="connsiteY2" fmla="*/ 0 h 6895578"/>
              <a:gd name="connsiteX3" fmla="*/ 12201372 w 12201372"/>
              <a:gd name="connsiteY3" fmla="*/ 1305861 h 6895578"/>
              <a:gd name="connsiteX4" fmla="*/ 12201372 w 12201372"/>
              <a:gd name="connsiteY4" fmla="*/ 5752555 h 6895578"/>
              <a:gd name="connsiteX5" fmla="*/ 11058349 w 12201372"/>
              <a:gd name="connsiteY5" fmla="*/ 6895578 h 6895578"/>
              <a:gd name="connsiteX6" fmla="*/ 1152395 w 12201372"/>
              <a:gd name="connsiteY6" fmla="*/ 6895578 h 6895578"/>
              <a:gd name="connsiteX7" fmla="*/ 5696188 w 12201372"/>
              <a:gd name="connsiteY7" fmla="*/ 3322506 h 6895578"/>
              <a:gd name="connsiteX8" fmla="*/ 9372 w 12201372"/>
              <a:gd name="connsiteY8" fmla="*/ 2646147 h 6895578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322506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322506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696188 w 12201372"/>
              <a:gd name="connsiteY7" fmla="*/ 32724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495772 w 12201372"/>
              <a:gd name="connsiteY7" fmla="*/ 297177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495772 w 12201372"/>
              <a:gd name="connsiteY7" fmla="*/ 297177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73378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57986 w 12201372"/>
              <a:gd name="connsiteY7" fmla="*/ 2671153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95564 w 12201372"/>
              <a:gd name="connsiteY7" fmla="*/ 272125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83038 w 12201372"/>
              <a:gd name="connsiteY7" fmla="*/ 2595997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646 w 12192646"/>
              <a:gd name="connsiteY0" fmla="*/ 2646147 h 6908104"/>
              <a:gd name="connsiteX1" fmla="*/ 3800 w 12192646"/>
              <a:gd name="connsiteY1" fmla="*/ 75156 h 6908104"/>
              <a:gd name="connsiteX2" fmla="*/ 12164440 w 12192646"/>
              <a:gd name="connsiteY2" fmla="*/ 0 h 6908104"/>
              <a:gd name="connsiteX3" fmla="*/ 12192646 w 12192646"/>
              <a:gd name="connsiteY3" fmla="*/ 1305861 h 6908104"/>
              <a:gd name="connsiteX4" fmla="*/ 12192646 w 12192646"/>
              <a:gd name="connsiteY4" fmla="*/ 5752555 h 6908104"/>
              <a:gd name="connsiteX5" fmla="*/ 11049623 w 12192646"/>
              <a:gd name="connsiteY5" fmla="*/ 6895578 h 6908104"/>
              <a:gd name="connsiteX6" fmla="*/ 5327363 w 12192646"/>
              <a:gd name="connsiteY6" fmla="*/ 6908104 h 6908104"/>
              <a:gd name="connsiteX7" fmla="*/ 5336734 w 12192646"/>
              <a:gd name="connsiteY7" fmla="*/ 2646102 h 6908104"/>
              <a:gd name="connsiteX8" fmla="*/ 646 w 12192646"/>
              <a:gd name="connsiteY8" fmla="*/ 2646147 h 6908104"/>
              <a:gd name="connsiteX0" fmla="*/ 646 w 12192646"/>
              <a:gd name="connsiteY0" fmla="*/ 2646147 h 6908104"/>
              <a:gd name="connsiteX1" fmla="*/ 3800 w 12192646"/>
              <a:gd name="connsiteY1" fmla="*/ 75156 h 6908104"/>
              <a:gd name="connsiteX2" fmla="*/ 12164440 w 12192646"/>
              <a:gd name="connsiteY2" fmla="*/ 0 h 6908104"/>
              <a:gd name="connsiteX3" fmla="*/ 12192646 w 12192646"/>
              <a:gd name="connsiteY3" fmla="*/ 1305861 h 6908104"/>
              <a:gd name="connsiteX4" fmla="*/ 12192646 w 12192646"/>
              <a:gd name="connsiteY4" fmla="*/ 5752555 h 6908104"/>
              <a:gd name="connsiteX5" fmla="*/ 11049623 w 12192646"/>
              <a:gd name="connsiteY5" fmla="*/ 6895578 h 6908104"/>
              <a:gd name="connsiteX6" fmla="*/ 5327363 w 12192646"/>
              <a:gd name="connsiteY6" fmla="*/ 6908104 h 6908104"/>
              <a:gd name="connsiteX7" fmla="*/ 5336734 w 12192646"/>
              <a:gd name="connsiteY7" fmla="*/ 2646102 h 6908104"/>
              <a:gd name="connsiteX8" fmla="*/ 646 w 12192646"/>
              <a:gd name="connsiteY8" fmla="*/ 2646147 h 6908104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73166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73166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73166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46147 h 6908104"/>
              <a:gd name="connsiteX1" fmla="*/ 0 w 12201372"/>
              <a:gd name="connsiteY1" fmla="*/ 50104 h 6908104"/>
              <a:gd name="connsiteX2" fmla="*/ 12148114 w 12201372"/>
              <a:gd name="connsiteY2" fmla="*/ 0 h 6908104"/>
              <a:gd name="connsiteX3" fmla="*/ 12201372 w 12201372"/>
              <a:gd name="connsiteY3" fmla="*/ 1305861 h 6908104"/>
              <a:gd name="connsiteX4" fmla="*/ 12201372 w 12201372"/>
              <a:gd name="connsiteY4" fmla="*/ 5752555 h 6908104"/>
              <a:gd name="connsiteX5" fmla="*/ 11058349 w 12201372"/>
              <a:gd name="connsiteY5" fmla="*/ 6895578 h 6908104"/>
              <a:gd name="connsiteX6" fmla="*/ 5336089 w 12201372"/>
              <a:gd name="connsiteY6" fmla="*/ 6908104 h 6908104"/>
              <a:gd name="connsiteX7" fmla="*/ 5345460 w 12201372"/>
              <a:gd name="connsiteY7" fmla="*/ 2646102 h 6908104"/>
              <a:gd name="connsiteX8" fmla="*/ 9372 w 12201372"/>
              <a:gd name="connsiteY8" fmla="*/ 2646147 h 6908104"/>
              <a:gd name="connsiteX0" fmla="*/ 9372 w 12201372"/>
              <a:gd name="connsiteY0" fmla="*/ 2658673 h 6920630"/>
              <a:gd name="connsiteX1" fmla="*/ 0 w 12201372"/>
              <a:gd name="connsiteY1" fmla="*/ 62630 h 6920630"/>
              <a:gd name="connsiteX2" fmla="*/ 12185692 w 12201372"/>
              <a:gd name="connsiteY2" fmla="*/ 0 h 6920630"/>
              <a:gd name="connsiteX3" fmla="*/ 12201372 w 12201372"/>
              <a:gd name="connsiteY3" fmla="*/ 1318387 h 6920630"/>
              <a:gd name="connsiteX4" fmla="*/ 12201372 w 12201372"/>
              <a:gd name="connsiteY4" fmla="*/ 5765081 h 6920630"/>
              <a:gd name="connsiteX5" fmla="*/ 11058349 w 12201372"/>
              <a:gd name="connsiteY5" fmla="*/ 6908104 h 6920630"/>
              <a:gd name="connsiteX6" fmla="*/ 5336089 w 12201372"/>
              <a:gd name="connsiteY6" fmla="*/ 6920630 h 6920630"/>
              <a:gd name="connsiteX7" fmla="*/ 5345460 w 12201372"/>
              <a:gd name="connsiteY7" fmla="*/ 2658628 h 6920630"/>
              <a:gd name="connsiteX8" fmla="*/ 9372 w 12201372"/>
              <a:gd name="connsiteY8" fmla="*/ 2658673 h 6920630"/>
              <a:gd name="connsiteX0" fmla="*/ 9372 w 12201372"/>
              <a:gd name="connsiteY0" fmla="*/ 2658673 h 6933156"/>
              <a:gd name="connsiteX1" fmla="*/ 0 w 12201372"/>
              <a:gd name="connsiteY1" fmla="*/ 62630 h 6933156"/>
              <a:gd name="connsiteX2" fmla="*/ 12185692 w 12201372"/>
              <a:gd name="connsiteY2" fmla="*/ 0 h 6933156"/>
              <a:gd name="connsiteX3" fmla="*/ 12201372 w 12201372"/>
              <a:gd name="connsiteY3" fmla="*/ 1318387 h 6933156"/>
              <a:gd name="connsiteX4" fmla="*/ 12201372 w 12201372"/>
              <a:gd name="connsiteY4" fmla="*/ 5765081 h 6933156"/>
              <a:gd name="connsiteX5" fmla="*/ 11158557 w 12201372"/>
              <a:gd name="connsiteY5" fmla="*/ 6933156 h 6933156"/>
              <a:gd name="connsiteX6" fmla="*/ 5336089 w 12201372"/>
              <a:gd name="connsiteY6" fmla="*/ 6920630 h 6933156"/>
              <a:gd name="connsiteX7" fmla="*/ 5345460 w 12201372"/>
              <a:gd name="connsiteY7" fmla="*/ 2658628 h 6933156"/>
              <a:gd name="connsiteX8" fmla="*/ 9372 w 12201372"/>
              <a:gd name="connsiteY8" fmla="*/ 2658673 h 6933156"/>
              <a:gd name="connsiteX0" fmla="*/ 9372 w 12201372"/>
              <a:gd name="connsiteY0" fmla="*/ 2658673 h 6933366"/>
              <a:gd name="connsiteX1" fmla="*/ 0 w 12201372"/>
              <a:gd name="connsiteY1" fmla="*/ 62630 h 6933366"/>
              <a:gd name="connsiteX2" fmla="*/ 12185692 w 12201372"/>
              <a:gd name="connsiteY2" fmla="*/ 0 h 6933366"/>
              <a:gd name="connsiteX3" fmla="*/ 12201372 w 12201372"/>
              <a:gd name="connsiteY3" fmla="*/ 1318387 h 6933366"/>
              <a:gd name="connsiteX4" fmla="*/ 12201372 w 12201372"/>
              <a:gd name="connsiteY4" fmla="*/ 5765081 h 6933366"/>
              <a:gd name="connsiteX5" fmla="*/ 11158557 w 12201372"/>
              <a:gd name="connsiteY5" fmla="*/ 6933156 h 6933366"/>
              <a:gd name="connsiteX6" fmla="*/ 5336089 w 12201372"/>
              <a:gd name="connsiteY6" fmla="*/ 6920630 h 6933366"/>
              <a:gd name="connsiteX7" fmla="*/ 5345460 w 12201372"/>
              <a:gd name="connsiteY7" fmla="*/ 2658628 h 6933366"/>
              <a:gd name="connsiteX8" fmla="*/ 9372 w 12201372"/>
              <a:gd name="connsiteY8" fmla="*/ 2658673 h 6933366"/>
              <a:gd name="connsiteX0" fmla="*/ 9372 w 12201807"/>
              <a:gd name="connsiteY0" fmla="*/ 2658673 h 6933258"/>
              <a:gd name="connsiteX1" fmla="*/ 0 w 12201807"/>
              <a:gd name="connsiteY1" fmla="*/ 62630 h 6933258"/>
              <a:gd name="connsiteX2" fmla="*/ 12185692 w 12201807"/>
              <a:gd name="connsiteY2" fmla="*/ 0 h 6933258"/>
              <a:gd name="connsiteX3" fmla="*/ 12201372 w 12201807"/>
              <a:gd name="connsiteY3" fmla="*/ 1318387 h 6933258"/>
              <a:gd name="connsiteX4" fmla="*/ 12201372 w 12201807"/>
              <a:gd name="connsiteY4" fmla="*/ 5765081 h 6933258"/>
              <a:gd name="connsiteX5" fmla="*/ 11158557 w 12201807"/>
              <a:gd name="connsiteY5" fmla="*/ 6933156 h 6933258"/>
              <a:gd name="connsiteX6" fmla="*/ 5336089 w 12201807"/>
              <a:gd name="connsiteY6" fmla="*/ 6920630 h 6933258"/>
              <a:gd name="connsiteX7" fmla="*/ 5345460 w 12201807"/>
              <a:gd name="connsiteY7" fmla="*/ 2658628 h 6933258"/>
              <a:gd name="connsiteX8" fmla="*/ 9372 w 12201807"/>
              <a:gd name="connsiteY8" fmla="*/ 2658673 h 6933258"/>
              <a:gd name="connsiteX0" fmla="*/ 9372 w 12201807"/>
              <a:gd name="connsiteY0" fmla="*/ 2658673 h 6940957"/>
              <a:gd name="connsiteX1" fmla="*/ 0 w 12201807"/>
              <a:gd name="connsiteY1" fmla="*/ 62630 h 6940957"/>
              <a:gd name="connsiteX2" fmla="*/ 12185692 w 12201807"/>
              <a:gd name="connsiteY2" fmla="*/ 0 h 6940957"/>
              <a:gd name="connsiteX3" fmla="*/ 12201372 w 12201807"/>
              <a:gd name="connsiteY3" fmla="*/ 1318387 h 6940957"/>
              <a:gd name="connsiteX4" fmla="*/ 12201372 w 12201807"/>
              <a:gd name="connsiteY4" fmla="*/ 6904950 h 6940957"/>
              <a:gd name="connsiteX5" fmla="*/ 11158557 w 12201807"/>
              <a:gd name="connsiteY5" fmla="*/ 6933156 h 6940957"/>
              <a:gd name="connsiteX6" fmla="*/ 5336089 w 12201807"/>
              <a:gd name="connsiteY6" fmla="*/ 6920630 h 6940957"/>
              <a:gd name="connsiteX7" fmla="*/ 5345460 w 12201807"/>
              <a:gd name="connsiteY7" fmla="*/ 2658628 h 6940957"/>
              <a:gd name="connsiteX8" fmla="*/ 9372 w 12201807"/>
              <a:gd name="connsiteY8" fmla="*/ 2658673 h 6940957"/>
              <a:gd name="connsiteX0" fmla="*/ 9372 w 12214328"/>
              <a:gd name="connsiteY0" fmla="*/ 2658673 h 6940957"/>
              <a:gd name="connsiteX1" fmla="*/ 0 w 12214328"/>
              <a:gd name="connsiteY1" fmla="*/ 62630 h 6940957"/>
              <a:gd name="connsiteX2" fmla="*/ 12185692 w 12214328"/>
              <a:gd name="connsiteY2" fmla="*/ 0 h 6940957"/>
              <a:gd name="connsiteX3" fmla="*/ 12201372 w 12214328"/>
              <a:gd name="connsiteY3" fmla="*/ 1318387 h 6940957"/>
              <a:gd name="connsiteX4" fmla="*/ 12213898 w 12214328"/>
              <a:gd name="connsiteY4" fmla="*/ 6904950 h 6940957"/>
              <a:gd name="connsiteX5" fmla="*/ 11158557 w 12214328"/>
              <a:gd name="connsiteY5" fmla="*/ 6933156 h 6940957"/>
              <a:gd name="connsiteX6" fmla="*/ 5336089 w 12214328"/>
              <a:gd name="connsiteY6" fmla="*/ 6920630 h 6940957"/>
              <a:gd name="connsiteX7" fmla="*/ 5345460 w 12214328"/>
              <a:gd name="connsiteY7" fmla="*/ 2658628 h 6940957"/>
              <a:gd name="connsiteX8" fmla="*/ 9372 w 12214328"/>
              <a:gd name="connsiteY8" fmla="*/ 2658673 h 694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14328" h="6940957">
                <a:moveTo>
                  <a:pt x="9372" y="2658673"/>
                </a:moveTo>
                <a:cubicBezTo>
                  <a:pt x="6248" y="2707725"/>
                  <a:pt x="3124" y="927978"/>
                  <a:pt x="0" y="62630"/>
                </a:cubicBezTo>
                <a:cubicBezTo>
                  <a:pt x="20166" y="50104"/>
                  <a:pt x="12190578" y="12526"/>
                  <a:pt x="12185692" y="0"/>
                </a:cubicBezTo>
                <a:cubicBezTo>
                  <a:pt x="12178139" y="12526"/>
                  <a:pt x="12201372" y="1313415"/>
                  <a:pt x="12201372" y="1318387"/>
                </a:cubicBezTo>
                <a:cubicBezTo>
                  <a:pt x="12205547" y="3180575"/>
                  <a:pt x="12209723" y="5042762"/>
                  <a:pt x="12213898" y="6904950"/>
                </a:cubicBezTo>
                <a:cubicBezTo>
                  <a:pt x="12238950" y="6947500"/>
                  <a:pt x="11163529" y="6945682"/>
                  <a:pt x="11158557" y="6933156"/>
                </a:cubicBezTo>
                <a:lnTo>
                  <a:pt x="5336089" y="6920630"/>
                </a:lnTo>
                <a:cubicBezTo>
                  <a:pt x="6708979" y="5204563"/>
                  <a:pt x="5996814" y="3502845"/>
                  <a:pt x="5345460" y="2658628"/>
                </a:cubicBezTo>
                <a:cubicBezTo>
                  <a:pt x="4794314" y="1798523"/>
                  <a:pt x="1975957" y="399797"/>
                  <a:pt x="9372" y="265867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854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563420">
            <a:off x="2043212" y="3201985"/>
            <a:ext cx="4496083" cy="44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" name="Google Shape;150;p64"/>
          <p:cNvGraphicFramePr/>
          <p:nvPr/>
        </p:nvGraphicFramePr>
        <p:xfrm>
          <a:off x="4291253" y="7149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1" name="Google Shape;151;p64"/>
          <p:cNvSpPr txBox="1">
            <a:spLocks noGrp="1"/>
          </p:cNvSpPr>
          <p:nvPr>
            <p:ph type="title"/>
          </p:nvPr>
        </p:nvSpPr>
        <p:spPr>
          <a:xfrm>
            <a:off x="522771" y="1600201"/>
            <a:ext cx="3686157" cy="16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Calibri"/>
              <a:buNone/>
              <a:defRPr sz="4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4"/>
          <p:cNvSpPr txBox="1">
            <a:spLocks noGrp="1"/>
          </p:cNvSpPr>
          <p:nvPr>
            <p:ph type="body" idx="1"/>
          </p:nvPr>
        </p:nvSpPr>
        <p:spPr>
          <a:xfrm>
            <a:off x="522772" y="3372171"/>
            <a:ext cx="3686156" cy="274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4"/>
          <p:cNvSpPr txBox="1">
            <a:spLocks noGrp="1"/>
          </p:cNvSpPr>
          <p:nvPr>
            <p:ph type="body" idx="2"/>
          </p:nvPr>
        </p:nvSpPr>
        <p:spPr>
          <a:xfrm>
            <a:off x="7248939" y="2743200"/>
            <a:ext cx="2239618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4" name="Google Shape;15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96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5"/>
          <p:cNvSpPr txBox="1">
            <a:spLocks noGrp="1"/>
          </p:cNvSpPr>
          <p:nvPr>
            <p:ph type="title"/>
          </p:nvPr>
        </p:nvSpPr>
        <p:spPr>
          <a:xfrm>
            <a:off x="831850" y="285437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5400"/>
              <a:buFont typeface="Calibri"/>
              <a:buNone/>
              <a:defRPr sz="5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2477293" y="5722321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6046" y="706133"/>
            <a:ext cx="3383954" cy="4031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66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12239649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19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>
          <a:xfrm>
            <a:off x="831850" y="285437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2477293" y="5722321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6"/>
          <p:cNvPicPr preferRelativeResize="0"/>
          <p:nvPr/>
        </p:nvPicPr>
        <p:blipFill rotWithShape="1">
          <a:blip r:embed="rId3">
            <a:alphaModFix amt="17000"/>
          </a:blip>
          <a:srcRect l="5446" t="11486"/>
          <a:stretch/>
        </p:blipFill>
        <p:spPr>
          <a:xfrm>
            <a:off x="0" y="0"/>
            <a:ext cx="6329344" cy="538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6"/>
          <p:cNvPicPr preferRelativeResize="0"/>
          <p:nvPr/>
        </p:nvPicPr>
        <p:blipFill rotWithShape="1">
          <a:blip r:embed="rId4">
            <a:alphaModFix amt="18000"/>
          </a:blip>
          <a:srcRect l="-1" r="-5602" b="7812"/>
          <a:stretch/>
        </p:blipFill>
        <p:spPr>
          <a:xfrm>
            <a:off x="8147645" y="2471433"/>
            <a:ext cx="4217275" cy="438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0866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7"/>
          <p:cNvSpPr txBox="1">
            <a:spLocks noGrp="1"/>
          </p:cNvSpPr>
          <p:nvPr>
            <p:ph type="body" idx="1"/>
          </p:nvPr>
        </p:nvSpPr>
        <p:spPr>
          <a:xfrm>
            <a:off x="838200" y="2368549"/>
            <a:ext cx="52578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7"/>
          <p:cNvSpPr txBox="1">
            <a:spLocks noGrp="1"/>
          </p:cNvSpPr>
          <p:nvPr>
            <p:ph type="body" idx="2"/>
          </p:nvPr>
        </p:nvSpPr>
        <p:spPr>
          <a:xfrm>
            <a:off x="6172200" y="2368549"/>
            <a:ext cx="52578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7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8534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7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6515" y="111807"/>
            <a:ext cx="1763485" cy="215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72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8"/>
          <p:cNvSpPr txBox="1">
            <a:spLocks noGrp="1"/>
          </p:cNvSpPr>
          <p:nvPr>
            <p:ph type="body" idx="1"/>
          </p:nvPr>
        </p:nvSpPr>
        <p:spPr>
          <a:xfrm>
            <a:off x="839788" y="230530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68"/>
          <p:cNvSpPr txBox="1">
            <a:spLocks noGrp="1"/>
          </p:cNvSpPr>
          <p:nvPr>
            <p:ph type="body" idx="2"/>
          </p:nvPr>
        </p:nvSpPr>
        <p:spPr>
          <a:xfrm>
            <a:off x="839788" y="3191007"/>
            <a:ext cx="5157787" cy="330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8"/>
          <p:cNvSpPr txBox="1">
            <a:spLocks noGrp="1"/>
          </p:cNvSpPr>
          <p:nvPr>
            <p:ph type="body" idx="3"/>
          </p:nvPr>
        </p:nvSpPr>
        <p:spPr>
          <a:xfrm>
            <a:off x="6172200" y="2305307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68"/>
          <p:cNvSpPr txBox="1">
            <a:spLocks noGrp="1"/>
          </p:cNvSpPr>
          <p:nvPr>
            <p:ph type="body" idx="4"/>
          </p:nvPr>
        </p:nvSpPr>
        <p:spPr>
          <a:xfrm>
            <a:off x="6172200" y="3191006"/>
            <a:ext cx="5183188" cy="330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8"/>
          <p:cNvSpPr/>
          <p:nvPr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8"/>
          <p:cNvSpPr txBox="1"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  <a:defRPr sz="4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31278">
            <a:off x="10282577" y="328815"/>
            <a:ext cx="1689016" cy="108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08568">
            <a:off x="9311420" y="583737"/>
            <a:ext cx="811848" cy="72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08568">
            <a:off x="10287352" y="1550855"/>
            <a:ext cx="598233" cy="53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5002">
            <a:off x="844709" y="1906002"/>
            <a:ext cx="74103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078" y="145633"/>
            <a:ext cx="3321930" cy="72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06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9682"/>
            <a:ext cx="10515600" cy="4351338"/>
          </a:xfrm>
        </p:spPr>
        <p:txBody>
          <a:bodyPr/>
          <a:lstStyle>
            <a:lvl1pPr marL="0" indent="0">
              <a:buFontTx/>
              <a:buNone/>
              <a:defRPr b="0" i="0">
                <a:latin typeface="+mj-lt"/>
                <a:cs typeface="Calibri" panose="020F0502020204030204" pitchFamily="34" charset="0"/>
              </a:defRPr>
            </a:lvl1pPr>
            <a:lvl2pPr>
              <a:defRPr b="0" i="0">
                <a:latin typeface="+mj-lt"/>
                <a:cs typeface="Calibri" panose="020F0502020204030204" pitchFamily="34" charset="0"/>
              </a:defRPr>
            </a:lvl2pPr>
            <a:lvl3pPr>
              <a:defRPr b="0" i="0">
                <a:latin typeface="+mj-lt"/>
                <a:cs typeface="Calibri" panose="020F0502020204030204" pitchFamily="34" charset="0"/>
              </a:defRPr>
            </a:lvl3pPr>
            <a:lvl4pPr>
              <a:defRPr b="0" i="0">
                <a:latin typeface="+mj-lt"/>
                <a:cs typeface="Calibri" panose="020F0502020204030204" pitchFamily="34" charset="0"/>
              </a:defRPr>
            </a:lvl4pPr>
            <a:lvl5pPr>
              <a:defRPr b="0" i="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785CF-0F4A-5B44-90FC-7F5A41FF5ED9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2FA6A-1134-644D-A0DB-C36A89D87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59201">
            <a:off x="9868672" y="256730"/>
            <a:ext cx="1604183" cy="1139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A824C2-8567-9540-840E-AD89C5CA7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5327"/>
          <a:stretch/>
        </p:blipFill>
        <p:spPr>
          <a:xfrm>
            <a:off x="10236111" y="1148167"/>
            <a:ext cx="1741629" cy="10544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E4F2A-CDF3-BF4D-9F3D-A2058194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760" t="1" r="57088" b="-36064"/>
          <a:stretch/>
        </p:blipFill>
        <p:spPr>
          <a:xfrm>
            <a:off x="8929889" y="595033"/>
            <a:ext cx="1741629" cy="1434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18BB49-256D-994A-ACEC-F2BECA2742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9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2987"/>
            <a:ext cx="79248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99682"/>
            <a:ext cx="10515601" cy="4351338"/>
          </a:xfrm>
        </p:spPr>
        <p:txBody>
          <a:bodyPr/>
          <a:lstStyle>
            <a:lvl1pPr marL="0" indent="0">
              <a:buFontTx/>
              <a:buNone/>
              <a:defRPr b="0" i="0">
                <a:latin typeface="+mj-lt"/>
                <a:cs typeface="Calibri" panose="020F0502020204030204" pitchFamily="34" charset="0"/>
              </a:defRPr>
            </a:lvl1pPr>
            <a:lvl2pPr>
              <a:defRPr b="0" i="0">
                <a:latin typeface="+mj-lt"/>
                <a:cs typeface="Calibri" panose="020F0502020204030204" pitchFamily="34" charset="0"/>
              </a:defRPr>
            </a:lvl2pPr>
            <a:lvl3pPr>
              <a:defRPr b="0" i="0">
                <a:latin typeface="+mj-lt"/>
                <a:cs typeface="Calibri" panose="020F0502020204030204" pitchFamily="34" charset="0"/>
              </a:defRPr>
            </a:lvl3pPr>
            <a:lvl4pPr>
              <a:defRPr b="0" i="0">
                <a:latin typeface="+mj-lt"/>
                <a:cs typeface="Calibri" panose="020F0502020204030204" pitchFamily="34" charset="0"/>
              </a:defRPr>
            </a:lvl4pPr>
            <a:lvl5pPr>
              <a:defRPr b="0" i="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785CF-0F4A-5B44-90FC-7F5A41FF5ED9}"/>
              </a:ext>
            </a:extLst>
          </p:cNvPr>
          <p:cNvSpPr/>
          <p:nvPr userDrawn="1"/>
        </p:nvSpPr>
        <p:spPr>
          <a:xfrm>
            <a:off x="0" y="6751020"/>
            <a:ext cx="12233158" cy="213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8BB49-256D-994A-ACEC-F2BECA274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75002">
            <a:off x="844709" y="1906002"/>
            <a:ext cx="7410335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F33D4-A10D-3043-A385-CF78C52E15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35" y="301625"/>
            <a:ext cx="2900335" cy="1840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8" y="145633"/>
            <a:ext cx="3321930" cy="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93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3" r:id="rId3"/>
    <p:sldLayoutId id="2147483675" r:id="rId4"/>
    <p:sldLayoutId id="2147483661" r:id="rId5"/>
    <p:sldLayoutId id="2147483662" r:id="rId6"/>
    <p:sldLayoutId id="2147483663" r:id="rId7"/>
    <p:sldLayoutId id="2147483650" r:id="rId8"/>
    <p:sldLayoutId id="2147483671" r:id="rId9"/>
    <p:sldLayoutId id="2147483658" r:id="rId10"/>
    <p:sldLayoutId id="2147483652" r:id="rId11"/>
    <p:sldLayoutId id="2147483672" r:id="rId12"/>
    <p:sldLayoutId id="2147483674" r:id="rId13"/>
    <p:sldLayoutId id="2147483653" r:id="rId14"/>
    <p:sldLayoutId id="2147483664" r:id="rId15"/>
    <p:sldLayoutId id="2147483656" r:id="rId16"/>
    <p:sldLayoutId id="2147483657" r:id="rId17"/>
    <p:sldLayoutId id="2147483668" r:id="rId18"/>
    <p:sldLayoutId id="2147483665" r:id="rId19"/>
    <p:sldLayoutId id="2147483655" r:id="rId20"/>
    <p:sldLayoutId id="2147483669" r:id="rId21"/>
    <p:sldLayoutId id="2147483670" r:id="rId22"/>
    <p:sldLayoutId id="2147483666" r:id="rId23"/>
    <p:sldLayoutId id="2147483667" r:id="rId24"/>
    <p:sldLayoutId id="214748372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30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32574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7%B5%B1%E8%A8%88%E6%96%B9%E6%B3%95-%E6%A8%A1%E5%9E%8B%E8%A9%95%E4%BC%B0-%E9%A9%97%E8%AD%89%E6%8C%87%E6%A8%99-b03825ff081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hyperlink" Target="https://github.com/sefx5ever/FCU_AWS_Workshop_Materials" TargetMode="Externa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636A0F-182D-4F75-8248-1FE106CB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 anchor="ctr">
            <a:normAutofit/>
          </a:bodyPr>
          <a:lstStyle/>
          <a:p>
            <a:r>
              <a:rPr lang="en-US" sz="8000" b="1" dirty="0"/>
              <a:t>https://bit.ly/3EdnFEE</a:t>
            </a:r>
          </a:p>
        </p:txBody>
      </p:sp>
    </p:spTree>
    <p:extLst>
      <p:ext uri="{BB962C8B-B14F-4D97-AF65-F5344CB8AC3E}">
        <p14:creationId xmlns:p14="http://schemas.microsoft.com/office/powerpoint/2010/main" val="264525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3A973B-9439-354A-A39B-2EDE1B591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6394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Workflow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Different Stages in Machine Learning Workflow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3FB2-309E-5B43-AB59-C3414B0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387587"/>
            <a:ext cx="6252248" cy="2780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729C-9E97-B04F-8747-20DF082AE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ownload Machine Learning Workflow - Machine Learning Data Pipeline PNG  Image with No Background - PNGkey.com">
            <a:extLst>
              <a:ext uri="{FF2B5EF4-FFF2-40B4-BE49-F238E27FC236}">
                <a16:creationId xmlns:a16="http://schemas.microsoft.com/office/drawing/2014/main" id="{7D330EF9-8E90-47B8-A08D-03D25587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41" y="2689367"/>
            <a:ext cx="9749118" cy="3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Workflow 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AEF5A0-A5C5-43B6-A0B9-798B59FF12B4}"/>
              </a:ext>
            </a:extLst>
          </p:cNvPr>
          <p:cNvSpPr/>
          <p:nvPr/>
        </p:nvSpPr>
        <p:spPr>
          <a:xfrm>
            <a:off x="1221441" y="3980329"/>
            <a:ext cx="688041" cy="121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10768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6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Data Ingestion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C458D21-C15B-423E-91EE-B378B16D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10829544" cy="938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Data ingestion is </a:t>
            </a:r>
            <a:r>
              <a:rPr lang="en-US" b="1" i="0" dirty="0">
                <a:solidFill>
                  <a:srgbClr val="FF0000"/>
                </a:solidFill>
                <a:effectLst/>
              </a:rPr>
              <a:t>the process of moving data </a:t>
            </a:r>
            <a:r>
              <a:rPr lang="en-US" b="0" i="0" dirty="0">
                <a:solidFill>
                  <a:schemeClr val="tx1"/>
                </a:solidFill>
                <a:effectLst/>
              </a:rPr>
              <a:t>from a source into a landing area or an object store where it can be used for queries and analytics.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9578D-0E4D-45B9-B8C0-34DFEDB27E12}"/>
              </a:ext>
            </a:extLst>
          </p:cNvPr>
          <p:cNvSpPr txBox="1"/>
          <p:nvPr/>
        </p:nvSpPr>
        <p:spPr>
          <a:xfrm>
            <a:off x="838200" y="3550719"/>
            <a:ext cx="5257800" cy="166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Challenges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Complexity Takes Time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Change Takes Time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Maintenance and Rework Takes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23300-C530-462A-BD91-7BA603D0967D}"/>
              </a:ext>
            </a:extLst>
          </p:cNvPr>
          <p:cNvSpPr txBox="1"/>
          <p:nvPr/>
        </p:nvSpPr>
        <p:spPr>
          <a:xfrm>
            <a:off x="6409944" y="3544422"/>
            <a:ext cx="5257800" cy="208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Tools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Hand Coding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Single-purpose Tools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Data Integration Platforms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 </a:t>
            </a:r>
            <a:r>
              <a:rPr lang="en-US" dirty="0" err="1"/>
              <a:t>DataOps</a:t>
            </a:r>
            <a:r>
              <a:rPr lang="en-US" dirty="0"/>
              <a:t> Approach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FE59F-D877-45FE-925F-499529B2DC90}"/>
              </a:ext>
            </a:extLst>
          </p:cNvPr>
          <p:cNvSpPr txBox="1"/>
          <p:nvPr/>
        </p:nvSpPr>
        <p:spPr>
          <a:xfrm>
            <a:off x="6760464" y="6688723"/>
            <a:ext cx="543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</a:rPr>
              <a:t>https://streamsets.com/learn/data-ingestion/</a:t>
            </a:r>
          </a:p>
        </p:txBody>
      </p:sp>
    </p:spTree>
    <p:extLst>
      <p:ext uri="{BB962C8B-B14F-4D97-AF65-F5344CB8AC3E}">
        <p14:creationId xmlns:p14="http://schemas.microsoft.com/office/powerpoint/2010/main" val="365934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ta Ingestion as Part of Modern Data Integration">
            <a:extLst>
              <a:ext uri="{FF2B5EF4-FFF2-40B4-BE49-F238E27FC236}">
                <a16:creationId xmlns:a16="http://schemas.microsoft.com/office/drawing/2014/main" id="{A8A86D8E-967E-403E-B8C5-72FEF2CE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 b="9625"/>
          <a:stretch/>
        </p:blipFill>
        <p:spPr bwMode="auto">
          <a:xfrm>
            <a:off x="643467" y="1005782"/>
            <a:ext cx="10905066" cy="48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0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Workflow 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6" name="Picture 2" descr="Download Machine Learning Workflow - Machine Learning Data Pipeline PNG  Image with No Background - PNGkey.com">
            <a:extLst>
              <a:ext uri="{FF2B5EF4-FFF2-40B4-BE49-F238E27FC236}">
                <a16:creationId xmlns:a16="http://schemas.microsoft.com/office/drawing/2014/main" id="{F6742026-0157-4426-BF9E-A51F7943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41" y="2689367"/>
            <a:ext cx="9749118" cy="3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BD691C-1476-4644-BBEF-7EE0A9BCA8C3}"/>
              </a:ext>
            </a:extLst>
          </p:cNvPr>
          <p:cNvSpPr/>
          <p:nvPr/>
        </p:nvSpPr>
        <p:spPr>
          <a:xfrm>
            <a:off x="1989537" y="3971185"/>
            <a:ext cx="1768647" cy="121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14752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61832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Data Cleansing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C458D21-C15B-423E-91EE-B378B16D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10829544" cy="19565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Data cleansing or data scrubbing is </a:t>
            </a:r>
            <a:r>
              <a:rPr lang="en-US" b="1" i="0" dirty="0">
                <a:solidFill>
                  <a:srgbClr val="FF0000"/>
                </a:solidFill>
                <a:effectLst/>
              </a:rPr>
              <a:t>the process of detecting and correcting (or removing) corrupt or inaccurate records </a:t>
            </a:r>
            <a:r>
              <a:rPr lang="en-US" b="0" i="0" dirty="0">
                <a:solidFill>
                  <a:schemeClr val="tx1"/>
                </a:solidFill>
                <a:effectLst/>
              </a:rPr>
              <a:t>from a record set, table, or database.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9578D-0E4D-45B9-B8C0-34DFEDB27E12}"/>
              </a:ext>
            </a:extLst>
          </p:cNvPr>
          <p:cNvSpPr txBox="1"/>
          <p:nvPr/>
        </p:nvSpPr>
        <p:spPr>
          <a:xfrm>
            <a:off x="838200" y="3550719"/>
            <a:ext cx="10829544" cy="2495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Evaluation Index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Validity</a:t>
            </a:r>
            <a:r>
              <a:rPr lang="zh-CN" altLang="en-US" dirty="0">
                <a:solidFill>
                  <a:schemeClr val="tx1"/>
                </a:solidFill>
              </a:rPr>
              <a:t>：確認是否每筆資料皆與資料制定的 </a:t>
            </a:r>
            <a:r>
              <a:rPr lang="en-US" altLang="zh-CN" dirty="0">
                <a:solidFill>
                  <a:schemeClr val="tx1"/>
                </a:solidFill>
              </a:rPr>
              <a:t>Schema </a:t>
            </a:r>
            <a:r>
              <a:rPr lang="zh-CN" altLang="en-US" dirty="0">
                <a:solidFill>
                  <a:schemeClr val="tx1"/>
                </a:solidFill>
              </a:rPr>
              <a:t>一致。</a:t>
            </a:r>
            <a:endParaRPr lang="en-US" dirty="0">
              <a:latin typeface="DengXian (Body)"/>
            </a:endParaRP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Accuracy</a:t>
            </a:r>
            <a:r>
              <a:rPr lang="zh-CN" altLang="en-US" dirty="0">
                <a:solidFill>
                  <a:schemeClr val="tx1"/>
                </a:solidFill>
              </a:rPr>
              <a:t>：資料所標示的值是否合理正確。</a:t>
            </a:r>
            <a:endParaRPr lang="en-US" altLang="zh-CN" dirty="0">
              <a:solidFill>
                <a:schemeClr val="tx1"/>
              </a:solidFill>
            </a:endParaRP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Completeness</a:t>
            </a:r>
            <a:r>
              <a:rPr lang="zh-CN" altLang="en-US" dirty="0">
                <a:solidFill>
                  <a:schemeClr val="tx1"/>
                </a:solidFill>
              </a:rPr>
              <a:t>：資料是否完整。</a:t>
            </a:r>
            <a:endParaRPr lang="en-US" dirty="0">
              <a:solidFill>
                <a:schemeClr val="tx1"/>
              </a:solidFill>
            </a:endParaRP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Consistency</a:t>
            </a:r>
            <a:r>
              <a:rPr lang="zh-CN" altLang="en-US" dirty="0"/>
              <a:t>：資料欄位之間若有關聯，彼此之間是否一致，而不產生矛盾。</a:t>
            </a:r>
            <a:endParaRPr lang="en-US" dirty="0"/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Unifornity</a:t>
            </a:r>
            <a:r>
              <a:rPr lang="zh-CN" altLang="en-US" dirty="0">
                <a:solidFill>
                  <a:schemeClr val="tx1"/>
                </a:solidFill>
              </a:rPr>
              <a:t>：每筆資料相同欄位所使用的單位是否統一。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61832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Data Transformation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C458D21-C15B-423E-91EE-B378B16D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10829544" cy="19565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Data transformation is </a:t>
            </a:r>
            <a:r>
              <a:rPr lang="en-US" b="1" i="0" dirty="0">
                <a:solidFill>
                  <a:srgbClr val="FF0000"/>
                </a:solidFill>
                <a:effectLst/>
              </a:rPr>
              <a:t>the process in which data gets converted from one </a:t>
            </a:r>
            <a:br>
              <a:rPr lang="en-US" b="1" i="0" dirty="0">
                <a:solidFill>
                  <a:srgbClr val="FF0000"/>
                </a:solidFill>
                <a:effectLst/>
              </a:rPr>
            </a:br>
            <a:r>
              <a:rPr lang="en-US" b="1" i="0" dirty="0">
                <a:solidFill>
                  <a:srgbClr val="FF0000"/>
                </a:solidFill>
                <a:effectLst/>
              </a:rPr>
              <a:t>format to another.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9578D-0E4D-45B9-B8C0-34DFEDB27E12}"/>
              </a:ext>
            </a:extLst>
          </p:cNvPr>
          <p:cNvSpPr txBox="1"/>
          <p:nvPr/>
        </p:nvSpPr>
        <p:spPr>
          <a:xfrm>
            <a:off x="838200" y="3550719"/>
            <a:ext cx="10829544" cy="291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Techniques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Data Smoothing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Data Aggregation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Discretization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Generalization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Attribute Construction</a:t>
            </a:r>
          </a:p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Normalization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3D33A-8E88-456C-853C-621592C785A7}"/>
              </a:ext>
            </a:extLst>
          </p:cNvPr>
          <p:cNvSpPr txBox="1"/>
          <p:nvPr/>
        </p:nvSpPr>
        <p:spPr>
          <a:xfrm>
            <a:off x="2837688" y="6688723"/>
            <a:ext cx="9354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70C0"/>
                </a:solidFill>
              </a:rPr>
              <a:t>https://www.zuar.com/blog/data-transformation-types-process-benefits-and-definition/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F605A6-D11C-4D21-B85B-3E182B67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02" y="3429000"/>
            <a:ext cx="4306824" cy="30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90AFB36-0C97-42F8-A85E-1455EE41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7" y="2416040"/>
            <a:ext cx="5822003" cy="396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460540A-9226-4FC8-82E5-1C8967BD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31" y="485775"/>
            <a:ext cx="7308872" cy="361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6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Workflow 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6" name="Picture 2" descr="Download Machine Learning Workflow - Machine Learning Data Pipeline PNG  Image with No Background - PNGkey.com">
            <a:extLst>
              <a:ext uri="{FF2B5EF4-FFF2-40B4-BE49-F238E27FC236}">
                <a16:creationId xmlns:a16="http://schemas.microsoft.com/office/drawing/2014/main" id="{F6742026-0157-4426-BF9E-A51F7943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41" y="2689367"/>
            <a:ext cx="9749118" cy="3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BD691C-1476-4644-BBEF-7EE0A9BCA8C3}"/>
              </a:ext>
            </a:extLst>
          </p:cNvPr>
          <p:cNvSpPr/>
          <p:nvPr/>
        </p:nvSpPr>
        <p:spPr>
          <a:xfrm>
            <a:off x="3781761" y="3971185"/>
            <a:ext cx="1768647" cy="121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2487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61832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Training / Validation / Test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C458D21-C15B-423E-91EE-B378B16D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10829544" cy="19565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</a:rPr>
              <a:t>Train Data</a:t>
            </a:r>
            <a:r>
              <a:rPr lang="zh-CN" altLang="en-US" i="0" dirty="0">
                <a:solidFill>
                  <a:schemeClr val="tx1"/>
                </a:solidFill>
                <a:effectLst/>
              </a:rPr>
              <a:t>：課本、講義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Validation Data</a:t>
            </a:r>
            <a:r>
              <a:rPr lang="zh-CN" altLang="en-US" dirty="0">
                <a:solidFill>
                  <a:schemeClr val="tx1"/>
                </a:solidFill>
              </a:rPr>
              <a:t>：模擬考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</a:rPr>
              <a:t>Test Data</a:t>
            </a:r>
            <a:r>
              <a:rPr lang="zh-CN" altLang="en-US" i="0" dirty="0">
                <a:solidFill>
                  <a:schemeClr val="tx1"/>
                </a:solidFill>
                <a:effectLst/>
              </a:rPr>
              <a:t>：學測、指考</a:t>
            </a:r>
            <a:endParaRPr lang="en-US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4F186-6979-4A79-A1F2-0190DF2C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3428"/>
            <a:ext cx="12192000" cy="24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5">
            <a:extLst>
              <a:ext uri="{FF2B5EF4-FFF2-40B4-BE49-F238E27FC236}">
                <a16:creationId xmlns:a16="http://schemas.microsoft.com/office/drawing/2014/main" id="{E41A1E51-B66A-4383-BC23-3A101E675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929656"/>
          </a:xfrm>
        </p:spPr>
        <p:txBody>
          <a:bodyPr>
            <a:normAutofit/>
          </a:bodyPr>
          <a:lstStyle/>
          <a:p>
            <a:r>
              <a:rPr lang="en-MY" dirty="0" err="1">
                <a:solidFill>
                  <a:schemeClr val="tx1"/>
                </a:solidFill>
              </a:rPr>
              <a:t>Wyne</a:t>
            </a:r>
            <a:r>
              <a:rPr lang="en-MY" dirty="0">
                <a:solidFill>
                  <a:schemeClr val="tx1"/>
                </a:solidFill>
              </a:rPr>
              <a:t> Tan</a:t>
            </a:r>
          </a:p>
          <a:p>
            <a:r>
              <a:rPr lang="en-MY" dirty="0">
                <a:solidFill>
                  <a:schemeClr val="tx1"/>
                </a:solidFill>
              </a:rPr>
              <a:t>AWS Educate Team SCU Lead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F51D43F-C01A-4C9F-93E6-67FD5D08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1" y="1589468"/>
            <a:ext cx="6803577" cy="2780826"/>
          </a:xfrm>
        </p:spPr>
        <p:txBody>
          <a:bodyPr>
            <a:normAutofit/>
          </a:bodyPr>
          <a:lstStyle/>
          <a:p>
            <a:r>
              <a:rPr lang="en-US" sz="4400" i="0" dirty="0">
                <a:solidFill>
                  <a:srgbClr val="24292F"/>
                </a:solidFill>
                <a:effectLst/>
                <a:latin typeface="+mj-lt"/>
              </a:rPr>
              <a:t>Predict Purchase Intention using Amazon Sagemaker</a:t>
            </a:r>
            <a:endParaRPr lang="en-US" sz="239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722521-7CB2-417F-BA13-C856EC60E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263839-26EF-465F-8963-70A9C80FB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48" y="1924050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gdffc5c3fc9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53" y="104256"/>
            <a:ext cx="4735514" cy="103616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dffc5c3fc9_0_532"/>
          <p:cNvSpPr txBox="1">
            <a:spLocks noGrp="1"/>
          </p:cNvSpPr>
          <p:nvPr>
            <p:ph type="body" idx="1"/>
          </p:nvPr>
        </p:nvSpPr>
        <p:spPr>
          <a:xfrm>
            <a:off x="355029" y="2935776"/>
            <a:ext cx="36861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Supervised Learning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監督式學習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Unsupervised Learning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非監督式學習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Reinforcement Learning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強化學習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/>
          </a:p>
        </p:txBody>
      </p:sp>
      <p:sp>
        <p:nvSpPr>
          <p:cNvPr id="700" name="Google Shape;700;gdffc5c3fc9_0_532"/>
          <p:cNvSpPr/>
          <p:nvPr/>
        </p:nvSpPr>
        <p:spPr>
          <a:xfrm>
            <a:off x="5234400" y="281850"/>
            <a:ext cx="6374700" cy="631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gdffc5c3fc9_0_532"/>
          <p:cNvSpPr/>
          <p:nvPr/>
        </p:nvSpPr>
        <p:spPr>
          <a:xfrm>
            <a:off x="5790129" y="1363365"/>
            <a:ext cx="5263200" cy="52143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gdffc5c3fc9_0_532"/>
          <p:cNvSpPr/>
          <p:nvPr/>
        </p:nvSpPr>
        <p:spPr>
          <a:xfrm>
            <a:off x="5790125" y="2612100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gdffc5c3fc9_0_532"/>
          <p:cNvSpPr/>
          <p:nvPr/>
        </p:nvSpPr>
        <p:spPr>
          <a:xfrm>
            <a:off x="8788025" y="2612100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gdffc5c3fc9_0_532"/>
          <p:cNvSpPr/>
          <p:nvPr/>
        </p:nvSpPr>
        <p:spPr>
          <a:xfrm>
            <a:off x="7289075" y="4333375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gdffc5c3fc9_0_532"/>
          <p:cNvSpPr txBox="1"/>
          <p:nvPr/>
        </p:nvSpPr>
        <p:spPr>
          <a:xfrm>
            <a:off x="7094100" y="47175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（AI）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dffc5c3fc9_0_532"/>
          <p:cNvSpPr txBox="1"/>
          <p:nvPr/>
        </p:nvSpPr>
        <p:spPr>
          <a:xfrm>
            <a:off x="7094075" y="16002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（ML）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dffc5c3fc9_0_532"/>
          <p:cNvSpPr txBox="1"/>
          <p:nvPr/>
        </p:nvSpPr>
        <p:spPr>
          <a:xfrm>
            <a:off x="5552525" y="33303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dffc5c3fc9_0_532"/>
          <p:cNvSpPr txBox="1"/>
          <p:nvPr/>
        </p:nvSpPr>
        <p:spPr>
          <a:xfrm>
            <a:off x="8643700" y="33303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gdffc5c3fc9_0_532"/>
          <p:cNvSpPr txBox="1"/>
          <p:nvPr/>
        </p:nvSpPr>
        <p:spPr>
          <a:xfrm>
            <a:off x="7094100" y="50604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Reinforcement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F238AD-85C4-4A49-85B4-8C1D8886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5318"/>
            <a:ext cx="439615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Model Training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762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8561832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Model Evaluation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C458D21-C15B-423E-91EE-B378B16D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10829544" cy="43851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分類指標</a:t>
            </a:r>
            <a:endParaRPr lang="en-US" altLang="zh-CN" dirty="0">
              <a:solidFill>
                <a:schemeClr val="tx1"/>
              </a:solidFill>
            </a:endParaRPr>
          </a:p>
          <a:p>
            <a:pPr marL="1028700" lvl="1" indent="-342900"/>
            <a:r>
              <a:rPr lang="zh-CN" altLang="en-US" dirty="0">
                <a:solidFill>
                  <a:schemeClr val="tx1"/>
                </a:solidFill>
              </a:rPr>
              <a:t>混淆矩陣</a:t>
            </a:r>
            <a:endParaRPr lang="en-US" altLang="zh-CN" dirty="0">
              <a:solidFill>
                <a:schemeClr val="tx1"/>
              </a:solidFill>
            </a:endParaRPr>
          </a:p>
          <a:p>
            <a:pPr marL="1028700" lvl="1" indent="-342900"/>
            <a:r>
              <a:rPr lang="en-US" altLang="zh-CN" dirty="0">
                <a:solidFill>
                  <a:schemeClr val="tx1"/>
                </a:solidFill>
              </a:rPr>
              <a:t>ROC </a:t>
            </a:r>
            <a:r>
              <a:rPr lang="zh-CN" altLang="en-US" dirty="0">
                <a:solidFill>
                  <a:schemeClr val="tx1"/>
                </a:solidFill>
              </a:rPr>
              <a:t>曲線</a:t>
            </a:r>
            <a:endParaRPr lang="en-US" altLang="zh-CN" dirty="0">
              <a:solidFill>
                <a:schemeClr val="tx1"/>
              </a:solidFill>
            </a:endParaRPr>
          </a:p>
          <a:p>
            <a:pPr marL="1028700" lvl="1" indent="-342900"/>
            <a:r>
              <a:rPr lang="en-US" altLang="zh-CN" dirty="0">
                <a:solidFill>
                  <a:schemeClr val="tx1"/>
                </a:solidFill>
              </a:rPr>
              <a:t>AUC </a:t>
            </a:r>
            <a:r>
              <a:rPr lang="zh-CN" altLang="en-US" dirty="0">
                <a:solidFill>
                  <a:schemeClr val="tx1"/>
                </a:solidFill>
              </a:rPr>
              <a:t>曲線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回歸指標</a:t>
            </a:r>
            <a:endParaRPr lang="en-US" altLang="zh-CN" dirty="0">
              <a:solidFill>
                <a:schemeClr val="tx1"/>
              </a:solidFill>
            </a:endParaRPr>
          </a:p>
          <a:p>
            <a:pPr marL="1028700" lvl="1" indent="-342900"/>
            <a:r>
              <a:rPr lang="zh-CN" altLang="en-US" dirty="0">
                <a:solidFill>
                  <a:schemeClr val="tx1"/>
                </a:solidFill>
              </a:rPr>
              <a:t>平均均方誤差 </a:t>
            </a:r>
            <a:r>
              <a:rPr lang="en-US" altLang="zh-CN" dirty="0">
                <a:solidFill>
                  <a:schemeClr val="tx1"/>
                </a:solidFill>
              </a:rPr>
              <a:t>MSE</a:t>
            </a:r>
          </a:p>
          <a:p>
            <a:pPr marL="1028700" lvl="1" indent="-342900"/>
            <a:r>
              <a:rPr lang="zh-CN" altLang="en-US" dirty="0">
                <a:solidFill>
                  <a:schemeClr val="tx1"/>
                </a:solidFill>
              </a:rPr>
              <a:t>平均絕對誤差 </a:t>
            </a:r>
            <a:r>
              <a:rPr lang="en-US" altLang="zh-CN" dirty="0">
                <a:solidFill>
                  <a:schemeClr val="tx1"/>
                </a:solidFill>
              </a:rPr>
              <a:t>MAE</a:t>
            </a:r>
          </a:p>
          <a:p>
            <a:pPr marL="342900" indent="-342900"/>
            <a:r>
              <a:rPr lang="en-US" altLang="zh-CN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21506" name="Picture 2" descr="Medium新手筆記. 簡單整理了一下Medium網站到底要怎麼使用，有錯的話，我在這裡先說抱歉XDD | by @yu19941994 |  @yu19941994 | Medium">
            <a:hlinkClick r:id="rId3"/>
            <a:extLst>
              <a:ext uri="{FF2B5EF4-FFF2-40B4-BE49-F238E27FC236}">
                <a16:creationId xmlns:a16="http://schemas.microsoft.com/office/drawing/2014/main" id="{99EB3DB2-6438-4835-A1D8-CB27AFB21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9" t="5958" r="30259" b="17872"/>
          <a:stretch/>
        </p:blipFill>
        <p:spPr bwMode="auto">
          <a:xfrm>
            <a:off x="6994186" y="2665309"/>
            <a:ext cx="3257145" cy="3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94B-CB69-6346-85F1-2BCBD14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Workflow 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AC4B-2677-2D47-8D0B-BBBD7B67F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6" name="Picture 2" descr="Download Machine Learning Workflow - Machine Learning Data Pipeline PNG  Image with No Background - PNGkey.com">
            <a:extLst>
              <a:ext uri="{FF2B5EF4-FFF2-40B4-BE49-F238E27FC236}">
                <a16:creationId xmlns:a16="http://schemas.microsoft.com/office/drawing/2014/main" id="{F6742026-0157-4426-BF9E-A51F7943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41" y="2689367"/>
            <a:ext cx="9749118" cy="3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75AC97-E435-4B9E-A55C-52C296839AAD}"/>
              </a:ext>
            </a:extLst>
          </p:cNvPr>
          <p:cNvSpPr/>
          <p:nvPr/>
        </p:nvSpPr>
        <p:spPr>
          <a:xfrm>
            <a:off x="7402785" y="3971185"/>
            <a:ext cx="1768647" cy="121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14752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3A973B-9439-354A-A39B-2EDE1B591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7518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Introduction of Amazon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Concept of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basics of Amazon S3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3FB2-309E-5B43-AB59-C3414B0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387587"/>
            <a:ext cx="6252248" cy="278082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Amazon S3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729C-9E97-B04F-8747-20DF082AE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97FA4351-11EE-4EBF-A16A-18D5CF33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686" y="2971634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08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39F67-6A3F-0242-B307-A66E6F93A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6B8593-975D-42B9-8972-838586268E81}"/>
              </a:ext>
            </a:extLst>
          </p:cNvPr>
          <p:cNvSpPr txBox="1"/>
          <p:nvPr/>
        </p:nvSpPr>
        <p:spPr>
          <a:xfrm>
            <a:off x="4623391" y="6704111"/>
            <a:ext cx="756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https://godleon.github.io/blog/AWS/AWS-CSA-associate-S3-part1/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B1C3806-D8FB-403B-B995-A024B653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</p:spPr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Simple Storage Service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MY" altLang="zh-CN" dirty="0">
                <a:solidFill>
                  <a:schemeClr val="tx1"/>
                </a:solidFill>
              </a:rPr>
              <a:t>S3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2" descr="Introducing S3 Bucket Support">
            <a:extLst>
              <a:ext uri="{FF2B5EF4-FFF2-40B4-BE49-F238E27FC236}">
                <a16:creationId xmlns:a16="http://schemas.microsoft.com/office/drawing/2014/main" id="{2C28AD26-E2D1-4CEF-AE54-3493B40E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5" y="3334407"/>
            <a:ext cx="3523593" cy="35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ED76E2-2CF4-465E-8DF7-A60A76C2EFB5}"/>
              </a:ext>
            </a:extLst>
          </p:cNvPr>
          <p:cNvSpPr txBox="1"/>
          <p:nvPr/>
        </p:nvSpPr>
        <p:spPr>
          <a:xfrm>
            <a:off x="1706277" y="5013434"/>
            <a:ext cx="2060028" cy="523220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Bucket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EA6E15-EFD7-4C68-9FEA-6712185B1B3D}"/>
              </a:ext>
            </a:extLst>
          </p:cNvPr>
          <p:cNvSpPr/>
          <p:nvPr/>
        </p:nvSpPr>
        <p:spPr>
          <a:xfrm>
            <a:off x="1033902" y="2553893"/>
            <a:ext cx="3404191" cy="595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Object-based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物件式儲存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Picture 4" descr="green arrow - WSI Digital">
            <a:extLst>
              <a:ext uri="{FF2B5EF4-FFF2-40B4-BE49-F238E27FC236}">
                <a16:creationId xmlns:a16="http://schemas.microsoft.com/office/drawing/2014/main" id="{F50A9A15-5B20-42D0-9A01-42922DA3A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76889">
            <a:off x="4174728" y="3187497"/>
            <a:ext cx="1508234" cy="8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icrosoft Word - Wikipedia">
            <a:extLst>
              <a:ext uri="{FF2B5EF4-FFF2-40B4-BE49-F238E27FC236}">
                <a16:creationId xmlns:a16="http://schemas.microsoft.com/office/drawing/2014/main" id="{409C8A9F-7FE4-44DB-9F9C-458E4C51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5469">
            <a:off x="6530435" y="2562739"/>
            <a:ext cx="1214863" cy="11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ree Icon | Mp4 file format symbol">
            <a:extLst>
              <a:ext uri="{FF2B5EF4-FFF2-40B4-BE49-F238E27FC236}">
                <a16:creationId xmlns:a16="http://schemas.microsoft.com/office/drawing/2014/main" id="{B12CD164-D194-42E6-AFEC-293EC983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458">
            <a:off x="8582663" y="2770678"/>
            <a:ext cx="1377949" cy="13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TXT File - Free computer icons">
            <a:extLst>
              <a:ext uri="{FF2B5EF4-FFF2-40B4-BE49-F238E27FC236}">
                <a16:creationId xmlns:a16="http://schemas.microsoft.com/office/drawing/2014/main" id="{54807774-22AA-4435-820C-55A4A23C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5462">
            <a:off x="5081769" y="4459098"/>
            <a:ext cx="1451057" cy="14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Microsoft Excel - Wikipedia">
            <a:extLst>
              <a:ext uri="{FF2B5EF4-FFF2-40B4-BE49-F238E27FC236}">
                <a16:creationId xmlns:a16="http://schemas.microsoft.com/office/drawing/2014/main" id="{7CBEA59C-E0E7-45A8-8131-DFC2007A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5103">
            <a:off x="7484263" y="4973879"/>
            <a:ext cx="1426451" cy="132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-File Icons - Download Free Vector Icons | Noun Project">
            <a:extLst>
              <a:ext uri="{FF2B5EF4-FFF2-40B4-BE49-F238E27FC236}">
                <a16:creationId xmlns:a16="http://schemas.microsoft.com/office/drawing/2014/main" id="{CD828B28-D869-4000-9265-A5B692B4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819">
            <a:off x="10293813" y="4608401"/>
            <a:ext cx="1514135" cy="15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5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39F67-6A3F-0242-B307-A66E6F93A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54965E-F2FE-4E42-BD9E-48CDC9DEACA8}"/>
              </a:ext>
            </a:extLst>
          </p:cNvPr>
          <p:cNvSpPr txBox="1"/>
          <p:nvPr/>
        </p:nvSpPr>
        <p:spPr>
          <a:xfrm>
            <a:off x="4623391" y="6704111"/>
            <a:ext cx="756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https://godleon.github.io/blog/AWS/AWS-CSA-associate-S3-part1/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5" name="Picture 10" descr="TXT File - Free computer icons">
            <a:extLst>
              <a:ext uri="{FF2B5EF4-FFF2-40B4-BE49-F238E27FC236}">
                <a16:creationId xmlns:a16="http://schemas.microsoft.com/office/drawing/2014/main" id="{68751F37-D5FA-4640-9951-F7841DBB0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7787"/>
            <a:ext cx="2370385" cy="237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F1C4A1-395D-485D-AA53-E735AB4A43CC}"/>
              </a:ext>
            </a:extLst>
          </p:cNvPr>
          <p:cNvSpPr txBox="1"/>
          <p:nvPr/>
        </p:nvSpPr>
        <p:spPr>
          <a:xfrm>
            <a:off x="3413234" y="2509886"/>
            <a:ext cx="8184717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Key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：</a:t>
            </a:r>
            <a:r>
              <a:rPr kumimoji="0" lang="en-MY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O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bject </a:t>
            </a:r>
            <a:r>
              <a:rPr kumimoji="0" lang="en-MY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N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ame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（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檔案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按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字母排序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）</a:t>
            </a:r>
            <a:endParaRPr kumimoji="0" lang="zh-TW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Value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：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資料本身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（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一堆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yte 的組合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）</a:t>
            </a:r>
            <a:endParaRPr kumimoji="0" lang="zh-TW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Version 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：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版本控管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用途</a:t>
            </a:r>
            <a:endParaRPr kumimoji="0" lang="zh-TW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Metadata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：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額外用來記錄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O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bject 相關資訊的資料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，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使用者也可以自訂客製化的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M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etadata，藉此來為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O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bject 標註不同的屬性值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C9114624-0DAC-43A9-BD1A-59578FE5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</p:spPr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Simple Storage Service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MY" altLang="zh-CN" dirty="0">
                <a:solidFill>
                  <a:schemeClr val="tx1"/>
                </a:solidFill>
              </a:rPr>
              <a:t>S3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11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39F67-6A3F-0242-B307-A66E6F93A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7BF949CB-055C-44AF-B883-F217A49B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987"/>
            <a:ext cx="10591800" cy="1325563"/>
          </a:xfrm>
        </p:spPr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S3 </a:t>
            </a:r>
            <a:r>
              <a:rPr lang="zh-CN" altLang="en-US" dirty="0">
                <a:solidFill>
                  <a:schemeClr val="tx1"/>
                </a:solidFill>
              </a:rPr>
              <a:t>小知識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03ACE-5B83-4B7B-8399-94D07D29D56F}"/>
              </a:ext>
            </a:extLst>
          </p:cNvPr>
          <p:cNvSpPr txBox="1"/>
          <p:nvPr/>
        </p:nvSpPr>
        <p:spPr>
          <a:xfrm>
            <a:off x="838199" y="2368550"/>
            <a:ext cx="9921949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單一檔案大小的限制為 0 bytes ~ 5 TB，整體的儲存空間無限制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檔案一律存在 </a:t>
            </a:r>
            <a:r>
              <a:rPr kumimoji="0" lang="en-MY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ucket 中</a:t>
            </a:r>
            <a:endParaRPr kumimoji="0" lang="en-MY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單一帳號預設最大上限可存放 100 個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uckets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（可申請提升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上限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）</a:t>
            </a:r>
            <a:endParaRPr kumimoji="0" lang="zh-TW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S3 裡面的每個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ucket 都會有一個全球獨一無二的 DNS 名稱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若特定的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區域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，則可能是 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</a:b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https://YOUR_UNIQUE_BUCKET_NAME.eu-west-1.amazonaws.com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</a:b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但無論如何，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用戶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只要記住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B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ucket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N</a:t>
            </a:r>
            <a:r>
              <a: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Calibri" panose="020F0502020204030204" pitchFamily="34" charset="0"/>
              </a:rPr>
              <a:t>ame 即可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5D1B0-6F68-4BCB-A0F0-EACC31C0CA3E}"/>
              </a:ext>
            </a:extLst>
          </p:cNvPr>
          <p:cNvSpPr txBox="1"/>
          <p:nvPr/>
        </p:nvSpPr>
        <p:spPr>
          <a:xfrm>
            <a:off x="4623391" y="6704111"/>
            <a:ext cx="756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https://godleon.github.io/blog/AWS/AWS-CSA-associate-S3-part1/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54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3A973B-9439-354A-A39B-2EDE1B591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7518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Introduction of Amazon Sagemaker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Sagemaker Function Overview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3FB2-309E-5B43-AB59-C3414B0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387587"/>
            <a:ext cx="6252248" cy="278082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Amazon Sagemaker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729C-9E97-B04F-8747-20DF082AE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60FE1708-D19B-4858-B840-2EBFD8D1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604" y="3022720"/>
            <a:ext cx="1801368" cy="180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82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63974-52CB-F54E-A84C-A0D9378C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Sagemaker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BB0EA-93BA-254D-8A54-23E3B2FEE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15362" name="Picture 2" descr="機器學習工作流程">
            <a:extLst>
              <a:ext uri="{FF2B5EF4-FFF2-40B4-BE49-F238E27FC236}">
                <a16:creationId xmlns:a16="http://schemas.microsoft.com/office/drawing/2014/main" id="{CEC1117F-2FE9-45D6-B63E-A537570B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26609"/>
            <a:ext cx="7639620" cy="33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B9B220B-813B-4EBB-9E19-9E0CA1A55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8550"/>
            <a:ext cx="9384792" cy="19565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DengXian (Body)"/>
              </a:rPr>
              <a:t>整合專門為 </a:t>
            </a:r>
            <a:r>
              <a:rPr lang="en-US" altLang="zh-CN" dirty="0">
                <a:solidFill>
                  <a:schemeClr val="tx1"/>
                </a:solidFill>
                <a:latin typeface="DengXian (Body)"/>
              </a:rPr>
              <a:t>ML </a:t>
            </a:r>
            <a:r>
              <a:rPr lang="zh-CN" altLang="en-US" dirty="0">
                <a:solidFill>
                  <a:schemeClr val="tx1"/>
                </a:solidFill>
                <a:latin typeface="DengXian (Body)"/>
              </a:rPr>
              <a:t>建置的一組廣泛的功能，協助資料科學家和開發人員快速準備、建置、培訓、部署高品質的機器學習模型。</a:t>
            </a:r>
            <a:endParaRPr lang="en-US" i="0" dirty="0">
              <a:solidFill>
                <a:schemeClr val="tx1"/>
              </a:solidFill>
              <a:effectLst/>
              <a:latin typeface="DengXian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4607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SageMaker 概觀">
            <a:extLst>
              <a:ext uri="{FF2B5EF4-FFF2-40B4-BE49-F238E27FC236}">
                <a16:creationId xmlns:a16="http://schemas.microsoft.com/office/drawing/2014/main" id="{9182585F-1191-45C7-B2CD-A8FF9E0E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7" y="643467"/>
            <a:ext cx="1051144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2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"/>
          <p:cNvSpPr txBox="1">
            <a:spLocks noGrp="1"/>
          </p:cNvSpPr>
          <p:nvPr>
            <p:ph type="title"/>
          </p:nvPr>
        </p:nvSpPr>
        <p:spPr>
          <a:xfrm>
            <a:off x="624728" y="1410568"/>
            <a:ext cx="31347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</a:pPr>
            <a:r>
              <a:rPr lang="en-US"/>
              <a:t>About Me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</a:pPr>
            <a:r>
              <a:rPr lang="en-US" sz="3200"/>
              <a:t>（Wyne Tan）</a:t>
            </a:r>
            <a:endParaRPr/>
          </a:p>
        </p:txBody>
      </p:sp>
      <p:sp>
        <p:nvSpPr>
          <p:cNvPr id="1095" name="Google Shape;1095;p1"/>
          <p:cNvSpPr txBox="1">
            <a:spLocks noGrp="1"/>
          </p:cNvSpPr>
          <p:nvPr>
            <p:ph type="body" idx="1"/>
          </p:nvPr>
        </p:nvSpPr>
        <p:spPr>
          <a:xfrm>
            <a:off x="4814081" y="1168171"/>
            <a:ext cx="7326663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2020/2021 AWS Educate Student Ambassador @AWS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Frontend Engineer &amp; QA Engineer  @中研院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96" name="Google Shape;1096;p1"/>
          <p:cNvSpPr txBox="1"/>
          <p:nvPr/>
        </p:nvSpPr>
        <p:spPr>
          <a:xfrm>
            <a:off x="1820353" y="4984537"/>
            <a:ext cx="28158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sefx5ever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97" name="Google Shape;1097;p1"/>
          <p:cNvPicPr preferRelativeResize="0"/>
          <p:nvPr/>
        </p:nvPicPr>
        <p:blipFill rotWithShape="1">
          <a:blip r:embed="rId3">
            <a:alphaModFix/>
          </a:blip>
          <a:srcRect l="5181" r="5181"/>
          <a:stretch/>
        </p:blipFill>
        <p:spPr>
          <a:xfrm>
            <a:off x="2626092" y="3687608"/>
            <a:ext cx="1204323" cy="134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573" y="3724836"/>
            <a:ext cx="1270700" cy="12691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"/>
          <p:cNvSpPr txBox="1"/>
          <p:nvPr/>
        </p:nvSpPr>
        <p:spPr>
          <a:xfrm>
            <a:off x="-253977" y="4994638"/>
            <a:ext cx="28158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LinkedIn 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WEI-JIE, (Wyne) TAN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0" name="Google Shape;1100;p1"/>
          <p:cNvGrpSpPr/>
          <p:nvPr/>
        </p:nvGrpSpPr>
        <p:grpSpPr>
          <a:xfrm>
            <a:off x="5307017" y="2734527"/>
            <a:ext cx="5392140" cy="3451410"/>
            <a:chOff x="452751" y="0"/>
            <a:chExt cx="5392140" cy="3451410"/>
          </a:xfrm>
        </p:grpSpPr>
        <p:sp>
          <p:nvSpPr>
            <p:cNvPr id="1101" name="Google Shape;1101;p1"/>
            <p:cNvSpPr/>
            <p:nvPr/>
          </p:nvSpPr>
          <p:spPr>
            <a:xfrm>
              <a:off x="1747943" y="2145051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Google Shape;1102;p1"/>
            <p:cNvSpPr txBox="1"/>
            <p:nvPr/>
          </p:nvSpPr>
          <p:spPr>
            <a:xfrm>
              <a:off x="1983072" y="2347773"/>
              <a:ext cx="1044933" cy="90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925" rIns="0" bIns="279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金融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科技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"/>
            <p:cNvSpPr/>
            <p:nvPr/>
          </p:nvSpPr>
          <p:spPr>
            <a:xfrm>
              <a:off x="3917763" y="3188872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4" name="Google Shape;1104;p1"/>
            <p:cNvSpPr/>
            <p:nvPr/>
          </p:nvSpPr>
          <p:spPr>
            <a:xfrm>
              <a:off x="452751" y="1443380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14360" t="8663" r="14360" b="8662"/>
              </a:stretch>
            </a:blip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5" name="Google Shape;1105;p1"/>
            <p:cNvSpPr/>
            <p:nvPr/>
          </p:nvSpPr>
          <p:spPr>
            <a:xfrm>
              <a:off x="3990025" y="2978003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6" name="Google Shape;1106;p1"/>
            <p:cNvSpPr/>
            <p:nvPr/>
          </p:nvSpPr>
          <p:spPr>
            <a:xfrm>
              <a:off x="3038821" y="1427848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7" name="Google Shape;1107;p1"/>
            <p:cNvSpPr txBox="1"/>
            <p:nvPr/>
          </p:nvSpPr>
          <p:spPr>
            <a:xfrm>
              <a:off x="3273950" y="1630570"/>
              <a:ext cx="1044933" cy="90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925" rIns="0" bIns="279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雲端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運算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"/>
            <p:cNvSpPr/>
            <p:nvPr/>
          </p:nvSpPr>
          <p:spPr>
            <a:xfrm>
              <a:off x="3697579" y="3015709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9" name="Google Shape;1109;p1"/>
            <p:cNvSpPr/>
            <p:nvPr/>
          </p:nvSpPr>
          <p:spPr>
            <a:xfrm>
              <a:off x="4329700" y="2145051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l="14360" t="12796" r="14360" b="12797"/>
              </a:stretch>
            </a:blip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Google Shape;1110;p1"/>
            <p:cNvSpPr/>
            <p:nvPr/>
          </p:nvSpPr>
          <p:spPr>
            <a:xfrm>
              <a:off x="4199379" y="3198492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1" name="Google Shape;1111;p1"/>
            <p:cNvSpPr/>
            <p:nvPr/>
          </p:nvSpPr>
          <p:spPr>
            <a:xfrm>
              <a:off x="1747943" y="713751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2" name="Google Shape;1112;p1"/>
            <p:cNvSpPr txBox="1"/>
            <p:nvPr/>
          </p:nvSpPr>
          <p:spPr>
            <a:xfrm>
              <a:off x="1983072" y="916473"/>
              <a:ext cx="1044933" cy="90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925" rIns="0" bIns="279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法律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科技</a:t>
              </a: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"/>
            <p:cNvSpPr/>
            <p:nvPr/>
          </p:nvSpPr>
          <p:spPr>
            <a:xfrm>
              <a:off x="3501010" y="3062843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4" name="Google Shape;1114;p1"/>
            <p:cNvSpPr/>
            <p:nvPr/>
          </p:nvSpPr>
          <p:spPr>
            <a:xfrm>
              <a:off x="3038821" y="0"/>
              <a:ext cx="1515191" cy="130635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7">
                <a:alphaModFix/>
              </a:blip>
              <a:stretch>
                <a:fillRect l="14360" t="8663" r="14360" b="8662"/>
              </a:stretch>
            </a:blip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5" name="Google Shape;1115;p1"/>
            <p:cNvSpPr/>
            <p:nvPr/>
          </p:nvSpPr>
          <p:spPr>
            <a:xfrm>
              <a:off x="3715173" y="3298513"/>
              <a:ext cx="177401" cy="15289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6" name="Google Shape;1116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75C838-364E-4B2A-8C89-AC8D37101F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3A973B-9439-354A-A39B-2EDE1B591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7518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Solution Architecture of ML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Upload IPYNB to 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3FB2-309E-5B43-AB59-C3414B0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387587"/>
            <a:ext cx="8754656" cy="278082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Hands-on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Machine Learning Project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729C-9E97-B04F-8747-20DF082AE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2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E52781-A39B-418F-AEEC-640566DAC893}"/>
              </a:ext>
            </a:extLst>
          </p:cNvPr>
          <p:cNvSpPr txBox="1">
            <a:spLocks/>
          </p:cNvSpPr>
          <p:nvPr/>
        </p:nvSpPr>
        <p:spPr>
          <a:xfrm>
            <a:off x="1403604" y="332740"/>
            <a:ext cx="9384792" cy="6123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chemeClr val="tx1"/>
                </a:solidFill>
              </a:rPr>
              <a:t>Solution Architecture of ML Project</a:t>
            </a:r>
          </a:p>
        </p:txBody>
      </p:sp>
      <p:pic>
        <p:nvPicPr>
          <p:cNvPr id="7" name="Graphic 34">
            <a:extLst>
              <a:ext uri="{FF2B5EF4-FFF2-40B4-BE49-F238E27FC236}">
                <a16:creationId xmlns:a16="http://schemas.microsoft.com/office/drawing/2014/main" id="{8B3984DA-2FD7-4F8A-A65C-515012B2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49" y="1448404"/>
            <a:ext cx="463621" cy="4917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85EBB-448B-4C5E-8208-445AE4C9C823}"/>
              </a:ext>
            </a:extLst>
          </p:cNvPr>
          <p:cNvSpPr/>
          <p:nvPr/>
        </p:nvSpPr>
        <p:spPr>
          <a:xfrm>
            <a:off x="1605407" y="1439259"/>
            <a:ext cx="8800466" cy="28309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marL="45720"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A05925-8C38-4C37-82CD-7648011C92CC}"/>
              </a:ext>
            </a:extLst>
          </p:cNvPr>
          <p:cNvGrpSpPr/>
          <p:nvPr/>
        </p:nvGrpSpPr>
        <p:grpSpPr>
          <a:xfrm>
            <a:off x="2719855" y="2295280"/>
            <a:ext cx="3014838" cy="1649508"/>
            <a:chOff x="1703629" y="2981080"/>
            <a:chExt cx="3014838" cy="1649508"/>
          </a:xfrm>
        </p:grpSpPr>
        <p:pic>
          <p:nvPicPr>
            <p:cNvPr id="10" name="Graphic 8">
              <a:extLst>
                <a:ext uri="{FF2B5EF4-FFF2-40B4-BE49-F238E27FC236}">
                  <a16:creationId xmlns:a16="http://schemas.microsoft.com/office/drawing/2014/main" id="{EAB99162-9581-486C-B647-165264CAF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316" y="2981080"/>
              <a:ext cx="1025601" cy="1025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1F2BBA3-7295-4937-9E62-B69B0ED2A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629" y="4008817"/>
              <a:ext cx="3014838" cy="621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Amazon Simple Storage Service (Amazon S3)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F306D-BBE8-42CC-BBCA-B2A2237E0160}"/>
              </a:ext>
            </a:extLst>
          </p:cNvPr>
          <p:cNvGrpSpPr/>
          <p:nvPr/>
        </p:nvGrpSpPr>
        <p:grpSpPr>
          <a:xfrm>
            <a:off x="6457308" y="2295280"/>
            <a:ext cx="2963560" cy="1397381"/>
            <a:chOff x="7344091" y="2981080"/>
            <a:chExt cx="2963560" cy="1397381"/>
          </a:xfrm>
        </p:grpSpPr>
        <p:pic>
          <p:nvPicPr>
            <p:cNvPr id="12" name="Graphic 22">
              <a:extLst>
                <a:ext uri="{FF2B5EF4-FFF2-40B4-BE49-F238E27FC236}">
                  <a16:creationId xmlns:a16="http://schemas.microsoft.com/office/drawing/2014/main" id="{6D2EAC12-A1D7-498A-B603-37D0D140A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592" y="2981080"/>
              <a:ext cx="1025601" cy="1025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68A2536D-E2AE-4346-8667-C702EF4EE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4091" y="4006681"/>
              <a:ext cx="2963560" cy="37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Amazon 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SageMaker</a:t>
              </a:r>
              <a:endParaRPr lang="en-US" altLang="en-US" sz="1200" dirty="0">
                <a:latin typeface="Arial" panose="020B0604020202020204" pitchFamily="34" charset="0"/>
                <a:ea typeface="Amazon Ember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F36E4-C284-4922-B9F0-9AB02CDAF889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741143" y="2808081"/>
            <a:ext cx="267766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3638E0-90DD-4B84-B872-709FE0A0B31F}"/>
              </a:ext>
            </a:extLst>
          </p:cNvPr>
          <p:cNvSpPr txBox="1"/>
          <p:nvPr/>
        </p:nvSpPr>
        <p:spPr>
          <a:xfrm>
            <a:off x="4893564" y="2438748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 / Save Data</a:t>
            </a:r>
          </a:p>
        </p:txBody>
      </p:sp>
      <p:pic>
        <p:nvPicPr>
          <p:cNvPr id="22530" name="Picture 2" descr="Github基本使用教學– 將你的NVIDIA機器學習專案都記錄起來吧！">
            <a:hlinkClick r:id="rId5"/>
            <a:extLst>
              <a:ext uri="{FF2B5EF4-FFF2-40B4-BE49-F238E27FC236}">
                <a16:creationId xmlns:a16="http://schemas.microsoft.com/office/drawing/2014/main" id="{99F36B37-09C7-495D-AE0D-EB0AD6AD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27" y="5980397"/>
            <a:ext cx="1960245" cy="6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ACF80265-DDE7-41E6-90DD-D13ADC67F85E}"/>
              </a:ext>
            </a:extLst>
          </p:cNvPr>
          <p:cNvSpPr/>
          <p:nvPr/>
        </p:nvSpPr>
        <p:spPr>
          <a:xfrm>
            <a:off x="5476416" y="4600219"/>
            <a:ext cx="3166669" cy="1773149"/>
          </a:xfrm>
          <a:prstGeom prst="cloudCallout">
            <a:avLst>
              <a:gd name="adj1" fmla="val 84889"/>
              <a:gd name="adj2" fmla="val 42127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ME and Download Sample Code</a:t>
            </a:r>
          </a:p>
        </p:txBody>
      </p:sp>
    </p:spTree>
    <p:extLst>
      <p:ext uri="{BB962C8B-B14F-4D97-AF65-F5344CB8AC3E}">
        <p14:creationId xmlns:p14="http://schemas.microsoft.com/office/powerpoint/2010/main" val="291318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DAAD9-A004-4AA0-A015-697FEE5F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2" y="1133178"/>
            <a:ext cx="8489064" cy="5193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6DD6B-8599-459D-A871-E64138E5C8AA}"/>
              </a:ext>
            </a:extLst>
          </p:cNvPr>
          <p:cNvSpPr txBox="1"/>
          <p:nvPr/>
        </p:nvSpPr>
        <p:spPr>
          <a:xfrm>
            <a:off x="237067" y="203201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Upload a Python Project – 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66F52-08BC-411C-8906-59290F682EA0}"/>
              </a:ext>
            </a:extLst>
          </p:cNvPr>
          <p:cNvSpPr txBox="1"/>
          <p:nvPr/>
        </p:nvSpPr>
        <p:spPr>
          <a:xfrm>
            <a:off x="8680720" y="2053461"/>
            <a:ext cx="4396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IPYNB : </a:t>
            </a:r>
          </a:p>
          <a:p>
            <a:r>
              <a:rPr lang="en-US" sz="2800" dirty="0"/>
              <a:t>Back to “Home Page”</a:t>
            </a:r>
          </a:p>
          <a:p>
            <a:endParaRPr lang="en-US" sz="2800" dirty="0"/>
          </a:p>
          <a:p>
            <a:r>
              <a:rPr lang="en-US" sz="2800" dirty="0"/>
              <a:t>Click on “Upload”</a:t>
            </a:r>
          </a:p>
          <a:p>
            <a:endParaRPr lang="en-US" sz="2800" dirty="0"/>
          </a:p>
          <a:p>
            <a:r>
              <a:rPr lang="en-US" sz="2800" dirty="0"/>
              <a:t>Find the project you </a:t>
            </a:r>
          </a:p>
          <a:p>
            <a:r>
              <a:rPr lang="en-US" sz="2800" dirty="0"/>
              <a:t>Placed </a:t>
            </a:r>
          </a:p>
          <a:p>
            <a:endParaRPr lang="en-US" sz="2800" dirty="0"/>
          </a:p>
          <a:p>
            <a:r>
              <a:rPr lang="en-US" sz="2800" dirty="0"/>
              <a:t>Click “Open” Button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43BB98-8498-4197-82AE-2297D1A15AFE}"/>
              </a:ext>
            </a:extLst>
          </p:cNvPr>
          <p:cNvSpPr/>
          <p:nvPr/>
        </p:nvSpPr>
        <p:spPr>
          <a:xfrm>
            <a:off x="4766733" y="3369733"/>
            <a:ext cx="787400" cy="1109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CEC1F8-A0A8-4733-8979-6EA36AFDB10C}"/>
              </a:ext>
            </a:extLst>
          </p:cNvPr>
          <p:cNvSpPr/>
          <p:nvPr/>
        </p:nvSpPr>
        <p:spPr>
          <a:xfrm>
            <a:off x="4927598" y="5875866"/>
            <a:ext cx="728133" cy="2709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4F5449-AA67-4808-BCE4-11DBA3E56D19}"/>
              </a:ext>
            </a:extLst>
          </p:cNvPr>
          <p:cNvSpPr/>
          <p:nvPr/>
        </p:nvSpPr>
        <p:spPr>
          <a:xfrm>
            <a:off x="7459132" y="1799461"/>
            <a:ext cx="474129" cy="2071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18713CE-A40B-4CF2-95C9-DE36C0552081}"/>
              </a:ext>
            </a:extLst>
          </p:cNvPr>
          <p:cNvSpPr/>
          <p:nvPr/>
        </p:nvSpPr>
        <p:spPr>
          <a:xfrm>
            <a:off x="7933261" y="1409070"/>
            <a:ext cx="994277" cy="314527"/>
          </a:xfrm>
          <a:prstGeom prst="wedgeRoundRectCallout">
            <a:avLst>
              <a:gd name="adj1" fmla="val -35283"/>
              <a:gd name="adj2" fmla="val 73242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4715588-16DF-4A79-9EEA-730B18CEB7EC}"/>
              </a:ext>
            </a:extLst>
          </p:cNvPr>
          <p:cNvSpPr/>
          <p:nvPr/>
        </p:nvSpPr>
        <p:spPr>
          <a:xfrm>
            <a:off x="4927598" y="4705576"/>
            <a:ext cx="994277" cy="314527"/>
          </a:xfrm>
          <a:prstGeom prst="wedgeRoundRectCallout">
            <a:avLst>
              <a:gd name="adj1" fmla="val -25916"/>
              <a:gd name="adj2" fmla="val -88270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86F193C-7299-4FDA-A5B2-6745522867DF}"/>
              </a:ext>
            </a:extLst>
          </p:cNvPr>
          <p:cNvSpPr/>
          <p:nvPr/>
        </p:nvSpPr>
        <p:spPr>
          <a:xfrm>
            <a:off x="5424736" y="6340272"/>
            <a:ext cx="994277" cy="314527"/>
          </a:xfrm>
          <a:prstGeom prst="wedgeRoundRectCallout">
            <a:avLst>
              <a:gd name="adj1" fmla="val -31877"/>
              <a:gd name="adj2" fmla="val -85579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4015345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06DD6B-8599-459D-A871-E64138E5C8AA}"/>
              </a:ext>
            </a:extLst>
          </p:cNvPr>
          <p:cNvSpPr txBox="1"/>
          <p:nvPr/>
        </p:nvSpPr>
        <p:spPr>
          <a:xfrm>
            <a:off x="237067" y="203201"/>
            <a:ext cx="1044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Upload a Python Project – 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8FEC9-18F1-42C8-8B8D-ECEC9633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102198"/>
            <a:ext cx="11031489" cy="809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92D5B-F1A5-42A2-92A3-B6BE05823BDB}"/>
              </a:ext>
            </a:extLst>
          </p:cNvPr>
          <p:cNvSpPr txBox="1"/>
          <p:nvPr/>
        </p:nvSpPr>
        <p:spPr>
          <a:xfrm>
            <a:off x="237067" y="2505303"/>
            <a:ext cx="4396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IPYNB : </a:t>
            </a:r>
          </a:p>
          <a:p>
            <a:r>
              <a:rPr lang="en-US" sz="2800" dirty="0"/>
              <a:t>Click “Upload” Button</a:t>
            </a:r>
          </a:p>
          <a:p>
            <a:endParaRPr lang="en-US" sz="2800" dirty="0"/>
          </a:p>
          <a:p>
            <a:r>
              <a:rPr lang="en-US" sz="2800" dirty="0"/>
              <a:t>Find out and Tick the project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62ED66-4555-4553-B46A-ADD07696A193}"/>
              </a:ext>
            </a:extLst>
          </p:cNvPr>
          <p:cNvSpPr/>
          <p:nvPr/>
        </p:nvSpPr>
        <p:spPr>
          <a:xfrm>
            <a:off x="8697654" y="1494661"/>
            <a:ext cx="886614" cy="25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B0992D8-ABBC-47FF-963A-D918DB36D6F4}"/>
              </a:ext>
            </a:extLst>
          </p:cNvPr>
          <p:cNvSpPr/>
          <p:nvPr/>
        </p:nvSpPr>
        <p:spPr>
          <a:xfrm>
            <a:off x="8643822" y="1974404"/>
            <a:ext cx="994277" cy="314527"/>
          </a:xfrm>
          <a:prstGeom prst="wedgeRoundRectCallout">
            <a:avLst>
              <a:gd name="adj1" fmla="val -19955"/>
              <a:gd name="adj2" fmla="val -9903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4A0020-D499-458E-B0B7-65CE1531D08F}"/>
              </a:ext>
            </a:extLst>
          </p:cNvPr>
          <p:cNvGrpSpPr/>
          <p:nvPr/>
        </p:nvGrpSpPr>
        <p:grpSpPr>
          <a:xfrm>
            <a:off x="237066" y="4740756"/>
            <a:ext cx="11031489" cy="1483070"/>
            <a:chOff x="237067" y="3727818"/>
            <a:chExt cx="11031489" cy="14830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57F007-0C7D-471B-9959-D9EF81F7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067" y="3727818"/>
              <a:ext cx="11031489" cy="1028844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A1CD4D-2213-434F-B529-8B664331C209}"/>
                </a:ext>
              </a:extLst>
            </p:cNvPr>
            <p:cNvSpPr/>
            <p:nvPr/>
          </p:nvSpPr>
          <p:spPr>
            <a:xfrm>
              <a:off x="468053" y="4410556"/>
              <a:ext cx="243146" cy="2540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DD0ACD1-3CC2-4A56-A035-D16C4CF54392}"/>
                </a:ext>
              </a:extLst>
            </p:cNvPr>
            <p:cNvSpPr/>
            <p:nvPr/>
          </p:nvSpPr>
          <p:spPr>
            <a:xfrm>
              <a:off x="906509" y="3761686"/>
              <a:ext cx="609023" cy="2540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34E5871A-CC6F-49BD-90F1-84A42259E355}"/>
                </a:ext>
              </a:extLst>
            </p:cNvPr>
            <p:cNvSpPr/>
            <p:nvPr/>
          </p:nvSpPr>
          <p:spPr>
            <a:xfrm>
              <a:off x="304155" y="4896361"/>
              <a:ext cx="994277" cy="314527"/>
            </a:xfrm>
            <a:prstGeom prst="wedgeRoundRectCallout">
              <a:avLst>
                <a:gd name="adj1" fmla="val -19955"/>
                <a:gd name="adj2" fmla="val -99038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STEP 2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BCA74426-10CF-4D8F-B91F-B0A7E31D9586}"/>
                </a:ext>
              </a:extLst>
            </p:cNvPr>
            <p:cNvSpPr/>
            <p:nvPr/>
          </p:nvSpPr>
          <p:spPr>
            <a:xfrm>
              <a:off x="1687835" y="4062062"/>
              <a:ext cx="994277" cy="314527"/>
            </a:xfrm>
            <a:prstGeom prst="wedgeRoundRectCallout">
              <a:avLst>
                <a:gd name="adj1" fmla="val -65086"/>
                <a:gd name="adj2" fmla="val -45200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04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06DD6B-8599-459D-A871-E64138E5C8AA}"/>
              </a:ext>
            </a:extLst>
          </p:cNvPr>
          <p:cNvSpPr txBox="1"/>
          <p:nvPr/>
        </p:nvSpPr>
        <p:spPr>
          <a:xfrm>
            <a:off x="237067" y="203201"/>
            <a:ext cx="1044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Upload a Python Project – STEP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92D5B-F1A5-42A2-92A3-B6BE05823BDB}"/>
              </a:ext>
            </a:extLst>
          </p:cNvPr>
          <p:cNvSpPr txBox="1"/>
          <p:nvPr/>
        </p:nvSpPr>
        <p:spPr>
          <a:xfrm>
            <a:off x="2761784" y="3716291"/>
            <a:ext cx="43969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IPYNB : </a:t>
            </a:r>
          </a:p>
          <a:p>
            <a:r>
              <a:rPr lang="en-US" sz="2800" dirty="0"/>
              <a:t>Delete “.txt” Then</a:t>
            </a:r>
          </a:p>
          <a:p>
            <a:endParaRPr lang="en-US" sz="2800" dirty="0"/>
          </a:p>
          <a:p>
            <a:r>
              <a:rPr lang="en-US" sz="2800" dirty="0"/>
              <a:t>Click “Rename” Button</a:t>
            </a:r>
          </a:p>
          <a:p>
            <a:endParaRPr lang="en-US" sz="2800" dirty="0"/>
          </a:p>
          <a:p>
            <a:r>
              <a:rPr lang="en-US" sz="2800" dirty="0"/>
              <a:t>Open the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B8220B-1E92-46E4-989B-A7A0363A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264850"/>
            <a:ext cx="6668431" cy="204816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B3C7C9-620E-41C1-9C03-39BE226BEC89}"/>
              </a:ext>
            </a:extLst>
          </p:cNvPr>
          <p:cNvSpPr/>
          <p:nvPr/>
        </p:nvSpPr>
        <p:spPr>
          <a:xfrm>
            <a:off x="8610599" y="2840860"/>
            <a:ext cx="694269" cy="3510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388254-5722-4D79-884E-9533EDACE7FC}"/>
              </a:ext>
            </a:extLst>
          </p:cNvPr>
          <p:cNvSpPr/>
          <p:nvPr/>
        </p:nvSpPr>
        <p:spPr>
          <a:xfrm>
            <a:off x="5791198" y="2288930"/>
            <a:ext cx="279401" cy="2680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7C2F6C9-7713-4A80-A462-E309019B92F8}"/>
              </a:ext>
            </a:extLst>
          </p:cNvPr>
          <p:cNvSpPr/>
          <p:nvPr/>
        </p:nvSpPr>
        <p:spPr>
          <a:xfrm>
            <a:off x="5598860" y="2772171"/>
            <a:ext cx="994277" cy="314527"/>
          </a:xfrm>
          <a:prstGeom prst="wedgeRoundRectCallout">
            <a:avLst>
              <a:gd name="adj1" fmla="val -19955"/>
              <a:gd name="adj2" fmla="val -9903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D6A1FF4-CCCF-4892-8499-E33984D5C461}"/>
              </a:ext>
            </a:extLst>
          </p:cNvPr>
          <p:cNvSpPr/>
          <p:nvPr/>
        </p:nvSpPr>
        <p:spPr>
          <a:xfrm>
            <a:off x="8610599" y="3423463"/>
            <a:ext cx="994277" cy="314527"/>
          </a:xfrm>
          <a:prstGeom prst="wedgeRoundRectCallout">
            <a:avLst>
              <a:gd name="adj1" fmla="val -19955"/>
              <a:gd name="adj2" fmla="val -99038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074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06DD6B-8599-459D-A871-E64138E5C8AA}"/>
              </a:ext>
            </a:extLst>
          </p:cNvPr>
          <p:cNvSpPr txBox="1"/>
          <p:nvPr/>
        </p:nvSpPr>
        <p:spPr>
          <a:xfrm>
            <a:off x="237067" y="203201"/>
            <a:ext cx="1044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Upload a Python Project – STEP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C1EB9-9007-4668-B3EC-24A2BB4E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3248379"/>
            <a:ext cx="11069595" cy="2743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68DD88-3648-4E9A-9674-8DD5F6126202}"/>
              </a:ext>
            </a:extLst>
          </p:cNvPr>
          <p:cNvSpPr txBox="1"/>
          <p:nvPr/>
        </p:nvSpPr>
        <p:spPr>
          <a:xfrm>
            <a:off x="2055282" y="1325680"/>
            <a:ext cx="8081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Congratulation 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You had successfully uploaded and opened a project!</a:t>
            </a:r>
          </a:p>
        </p:txBody>
      </p:sp>
    </p:spTree>
    <p:extLst>
      <p:ext uri="{BB962C8B-B14F-4D97-AF65-F5344CB8AC3E}">
        <p14:creationId xmlns:p14="http://schemas.microsoft.com/office/powerpoint/2010/main" val="2194934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08AB-34CF-4A4F-9C3E-386B52D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28" y="1410568"/>
            <a:ext cx="3134829" cy="429098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MY" dirty="0"/>
              <a:t>Q &amp; A</a:t>
            </a:r>
            <a:br>
              <a:rPr lang="en-MY" dirty="0"/>
            </a:br>
            <a:r>
              <a:rPr lang="en-MY" sz="3200" dirty="0">
                <a:solidFill>
                  <a:schemeClr val="tx1"/>
                </a:solidFill>
              </a:rPr>
              <a:t>Wyne Tan</a:t>
            </a:r>
            <a:br>
              <a:rPr lang="en-MY" sz="3200" dirty="0">
                <a:solidFill>
                  <a:schemeClr val="tx1"/>
                </a:solidFill>
              </a:rPr>
            </a:br>
            <a:r>
              <a:rPr lang="zh-CN" altLang="en-US" sz="3200" dirty="0">
                <a:solidFill>
                  <a:schemeClr val="tx1"/>
                </a:solidFill>
              </a:rPr>
              <a:t>土撥 </a:t>
            </a:r>
            <a:r>
              <a:rPr lang="en-US" altLang="zh-CN" sz="3200" dirty="0">
                <a:solidFill>
                  <a:schemeClr val="tx1"/>
                </a:solidFill>
              </a:rPr>
              <a:t>Jie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E11FA-4C46-C34A-AE74-A0041A0A1F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sp>
        <p:nvSpPr>
          <p:cNvPr id="7" name="Google Shape;1488;gacdd49c4db_0_527">
            <a:extLst>
              <a:ext uri="{FF2B5EF4-FFF2-40B4-BE49-F238E27FC236}">
                <a16:creationId xmlns:a16="http://schemas.microsoft.com/office/drawing/2014/main" id="{C3777B18-FCBD-4158-9EB3-88FD914EB81C}"/>
              </a:ext>
            </a:extLst>
          </p:cNvPr>
          <p:cNvSpPr txBox="1">
            <a:spLocks/>
          </p:cNvSpPr>
          <p:nvPr/>
        </p:nvSpPr>
        <p:spPr>
          <a:xfrm>
            <a:off x="7354078" y="4295262"/>
            <a:ext cx="5226882" cy="22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Github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sefx5ever</a:t>
            </a:r>
          </a:p>
        </p:txBody>
      </p:sp>
      <p:pic>
        <p:nvPicPr>
          <p:cNvPr id="8" name="Google Shape;1492;gacdd49c4db_0_527">
            <a:extLst>
              <a:ext uri="{FF2B5EF4-FFF2-40B4-BE49-F238E27FC236}">
                <a16:creationId xmlns:a16="http://schemas.microsoft.com/office/drawing/2014/main" id="{2716CF09-B930-44D2-AE49-68C70F700C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81" r="5181"/>
          <a:stretch/>
        </p:blipFill>
        <p:spPr>
          <a:xfrm>
            <a:off x="8911686" y="1945304"/>
            <a:ext cx="2111666" cy="23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66D4C-4D6D-486F-BA7D-4C8F29F4EC2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14" y="1945304"/>
            <a:ext cx="2358760" cy="2355890"/>
          </a:xfrm>
          <a:prstGeom prst="rect">
            <a:avLst/>
          </a:prstGeom>
        </p:spPr>
      </p:pic>
      <p:sp>
        <p:nvSpPr>
          <p:cNvPr id="10" name="Google Shape;1484;gacdd49c4db_0_527">
            <a:extLst>
              <a:ext uri="{FF2B5EF4-FFF2-40B4-BE49-F238E27FC236}">
                <a16:creationId xmlns:a16="http://schemas.microsoft.com/office/drawing/2014/main" id="{960B1DEC-C697-4D71-B487-FAAC26352FE3}"/>
              </a:ext>
            </a:extLst>
          </p:cNvPr>
          <p:cNvSpPr txBox="1">
            <a:spLocks/>
          </p:cNvSpPr>
          <p:nvPr/>
        </p:nvSpPr>
        <p:spPr>
          <a:xfrm>
            <a:off x="3563853" y="4295262"/>
            <a:ext cx="5226882" cy="22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LinkedIn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WEI-JIE, (Wyne)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Calibri" panose="020F0502020204030204" pitchFamily="34" charset="0"/>
              </a:rPr>
              <a:t>TAN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10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dffc5c3fc9_0_829"/>
          <p:cNvSpPr txBox="1">
            <a:spLocks noGrp="1"/>
          </p:cNvSpPr>
          <p:nvPr>
            <p:ph type="title"/>
          </p:nvPr>
        </p:nvSpPr>
        <p:spPr>
          <a:xfrm>
            <a:off x="838200" y="295806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5400"/>
              <a:buFont typeface="Calibri"/>
              <a:buNone/>
            </a:pPr>
            <a:r>
              <a:rPr lang="en-US"/>
              <a:t>Thank you for your patience.</a:t>
            </a:r>
            <a:endParaRPr/>
          </a:p>
        </p:txBody>
      </p:sp>
      <p:sp>
        <p:nvSpPr>
          <p:cNvPr id="1163" name="Google Shape;1163;gdffc5c3fc9_0_8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t>37</a:t>
            </a:fld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BB0A1-BE85-4354-81FB-EBF75AC86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"/>
          <p:cNvSpPr txBox="1">
            <a:spLocks noGrp="1"/>
          </p:cNvSpPr>
          <p:nvPr>
            <p:ph type="title"/>
          </p:nvPr>
        </p:nvSpPr>
        <p:spPr>
          <a:xfrm>
            <a:off x="624728" y="1410568"/>
            <a:ext cx="31347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Calibri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95" name="Google Shape;1095;p1"/>
          <p:cNvSpPr txBox="1">
            <a:spLocks noGrp="1"/>
          </p:cNvSpPr>
          <p:nvPr>
            <p:ph type="body" idx="1"/>
          </p:nvPr>
        </p:nvSpPr>
        <p:spPr>
          <a:xfrm>
            <a:off x="4814082" y="1168170"/>
            <a:ext cx="6550200" cy="393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 basics of </a:t>
            </a:r>
            <a:r>
              <a:rPr lang="en-US" b="1" dirty="0">
                <a:solidFill>
                  <a:srgbClr val="FF0000"/>
                </a:solidFill>
              </a:rPr>
              <a:t>Machine Learning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Machine Learning </a:t>
            </a:r>
            <a:r>
              <a:rPr lang="en-US" b="1" dirty="0">
                <a:solidFill>
                  <a:srgbClr val="FF0000"/>
                </a:solidFill>
              </a:rPr>
              <a:t>Workflow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Introduction of </a:t>
            </a:r>
            <a:r>
              <a:rPr lang="en-US" b="1" dirty="0">
                <a:solidFill>
                  <a:srgbClr val="FF0000"/>
                </a:solidFill>
              </a:rPr>
              <a:t>Amazon S3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Introduction of </a:t>
            </a:r>
            <a:r>
              <a:rPr lang="en-US" b="1" dirty="0">
                <a:solidFill>
                  <a:srgbClr val="FF0000"/>
                </a:solidFill>
              </a:rPr>
              <a:t>Amazon Sagemaker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Hands-on </a:t>
            </a:r>
            <a:r>
              <a:rPr lang="en-US" b="1" dirty="0">
                <a:solidFill>
                  <a:srgbClr val="FF0000"/>
                </a:solidFill>
              </a:rPr>
              <a:t>Machine Learning Project</a:t>
            </a:r>
          </a:p>
        </p:txBody>
      </p:sp>
      <p:sp>
        <p:nvSpPr>
          <p:cNvPr id="1116" name="Google Shape;1116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75C838-364E-4B2A-8C89-AC8D37101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5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3A973B-9439-354A-A39B-2EDE1B591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2" y="4824088"/>
            <a:ext cx="6663552" cy="17201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Three type of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3FB2-309E-5B43-AB59-C3414B0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2" y="1387587"/>
            <a:ext cx="6252248" cy="2780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basics of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5729C-9E97-B04F-8747-20DF082AE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gdffc5c3fc9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53" y="104256"/>
            <a:ext cx="4735514" cy="103616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dffc5c3fc9_0_532"/>
          <p:cNvSpPr txBox="1">
            <a:spLocks noGrp="1"/>
          </p:cNvSpPr>
          <p:nvPr>
            <p:ph type="title"/>
          </p:nvPr>
        </p:nvSpPr>
        <p:spPr>
          <a:xfrm>
            <a:off x="522776" y="1600200"/>
            <a:ext cx="42912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Calibri"/>
              <a:buNone/>
            </a:pPr>
            <a:r>
              <a:rPr lang="en-US" sz="3820"/>
              <a:t>Three types of</a:t>
            </a:r>
            <a:endParaRPr sz="382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Calibri"/>
              <a:buNone/>
            </a:pPr>
            <a:r>
              <a:rPr lang="en-US" sz="3820"/>
              <a:t>Machine Learning</a:t>
            </a:r>
            <a:endParaRPr sz="3820"/>
          </a:p>
        </p:txBody>
      </p:sp>
      <p:sp>
        <p:nvSpPr>
          <p:cNvPr id="699" name="Google Shape;699;gdffc5c3fc9_0_532"/>
          <p:cNvSpPr txBox="1">
            <a:spLocks noGrp="1"/>
          </p:cNvSpPr>
          <p:nvPr>
            <p:ph type="body" idx="1"/>
          </p:nvPr>
        </p:nvSpPr>
        <p:spPr>
          <a:xfrm>
            <a:off x="522775" y="3098551"/>
            <a:ext cx="36861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Supervised Learning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監督式學習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Unsupervised Learning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非監督式學習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dirty="0">
                <a:solidFill>
                  <a:schemeClr val="dk1"/>
                </a:solidFill>
              </a:rPr>
              <a:t>Reinforcement Learning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（</a:t>
            </a:r>
            <a:r>
              <a:rPr lang="en-US" dirty="0" err="1">
                <a:solidFill>
                  <a:schemeClr val="dk1"/>
                </a:solidFill>
              </a:rPr>
              <a:t>強化學習</a:t>
            </a:r>
            <a:r>
              <a:rPr lang="en-US" dirty="0">
                <a:solidFill>
                  <a:schemeClr val="dk1"/>
                </a:solidFill>
              </a:rPr>
              <a:t>）</a:t>
            </a:r>
            <a:endParaRPr dirty="0"/>
          </a:p>
        </p:txBody>
      </p:sp>
      <p:sp>
        <p:nvSpPr>
          <p:cNvPr id="700" name="Google Shape;700;gdffc5c3fc9_0_532"/>
          <p:cNvSpPr/>
          <p:nvPr/>
        </p:nvSpPr>
        <p:spPr>
          <a:xfrm>
            <a:off x="5234400" y="281850"/>
            <a:ext cx="6374700" cy="631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1" name="Google Shape;701;gdffc5c3fc9_0_532"/>
          <p:cNvSpPr/>
          <p:nvPr/>
        </p:nvSpPr>
        <p:spPr>
          <a:xfrm>
            <a:off x="5790129" y="1363365"/>
            <a:ext cx="5263200" cy="52143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gdffc5c3fc9_0_532"/>
          <p:cNvSpPr/>
          <p:nvPr/>
        </p:nvSpPr>
        <p:spPr>
          <a:xfrm>
            <a:off x="5790125" y="2612100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gdffc5c3fc9_0_532"/>
          <p:cNvSpPr/>
          <p:nvPr/>
        </p:nvSpPr>
        <p:spPr>
          <a:xfrm>
            <a:off x="8788025" y="2612100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4" name="Google Shape;704;gdffc5c3fc9_0_532"/>
          <p:cNvSpPr/>
          <p:nvPr/>
        </p:nvSpPr>
        <p:spPr>
          <a:xfrm>
            <a:off x="7289075" y="4333375"/>
            <a:ext cx="2265300" cy="2244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5" name="Google Shape;705;gdffc5c3fc9_0_532"/>
          <p:cNvSpPr txBox="1"/>
          <p:nvPr/>
        </p:nvSpPr>
        <p:spPr>
          <a:xfrm>
            <a:off x="7094100" y="47175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（AI）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dffc5c3fc9_0_532"/>
          <p:cNvSpPr txBox="1"/>
          <p:nvPr/>
        </p:nvSpPr>
        <p:spPr>
          <a:xfrm>
            <a:off x="7094075" y="16002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（ML）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dffc5c3fc9_0_532"/>
          <p:cNvSpPr txBox="1"/>
          <p:nvPr/>
        </p:nvSpPr>
        <p:spPr>
          <a:xfrm>
            <a:off x="5552525" y="33303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dffc5c3fc9_0_532"/>
          <p:cNvSpPr txBox="1"/>
          <p:nvPr/>
        </p:nvSpPr>
        <p:spPr>
          <a:xfrm>
            <a:off x="8643700" y="33303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gdffc5c3fc9_0_532"/>
          <p:cNvSpPr txBox="1"/>
          <p:nvPr/>
        </p:nvSpPr>
        <p:spPr>
          <a:xfrm>
            <a:off x="7094100" y="5060400"/>
            <a:ext cx="26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Reinforcement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D32-4321-0345-BA3C-6B1498D6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8C7B-4E5E-174B-8C0B-31746BFE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全部資料需要被標記（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Label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DengXian (Body)"/>
              </a:rPr>
              <a:t>可分為回歸與分類</a:t>
            </a:r>
            <a:endParaRPr lang="en-US" dirty="0">
              <a:solidFill>
                <a:schemeClr val="tx1"/>
              </a:solidFill>
              <a:latin typeface="DengXian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B9634-F66B-8C4B-BD31-14A16E103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2050" name="Picture 2" descr="01 監督式">
            <a:extLst>
              <a:ext uri="{FF2B5EF4-FFF2-40B4-BE49-F238E27FC236}">
                <a16:creationId xmlns:a16="http://schemas.microsoft.com/office/drawing/2014/main" id="{13E9CC91-E1CB-4AD2-9501-034DBE73F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1584"/>
            <a:ext cx="58864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7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D32-4321-0345-BA3C-6B1498D6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Uns</a:t>
            </a:r>
            <a:r>
              <a:rPr lang="en-US" dirty="0">
                <a:solidFill>
                  <a:schemeClr val="tx1"/>
                </a:solidFill>
              </a:rPr>
              <a:t>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8C7B-4E5E-174B-8C0B-31746BFE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全部資料無需標記（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No Label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DengXian (Body)"/>
              </a:rPr>
              <a:t>可分為聚類或降維</a:t>
            </a:r>
            <a:endParaRPr lang="en-US" dirty="0">
              <a:solidFill>
                <a:schemeClr val="tx1"/>
              </a:solidFill>
              <a:latin typeface="DengXian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B9634-F66B-8C4B-BD31-14A16E103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4098" name="Picture 2" descr="三大類機器學習：監督式、強化式、非監督式– 工程師。日常">
            <a:extLst>
              <a:ext uri="{FF2B5EF4-FFF2-40B4-BE49-F238E27FC236}">
                <a16:creationId xmlns:a16="http://schemas.microsoft.com/office/drawing/2014/main" id="{138A2CE0-E530-4AA7-A4FB-FE692D93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5701"/>
            <a:ext cx="57626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25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D32-4321-0345-BA3C-6B1498D6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Reinforcement 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8C7B-4E5E-174B-8C0B-31746BFE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藉由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Agent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重複的在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Environment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中透過不同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State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的反饋</a:t>
            </a:r>
            <a:br>
              <a:rPr lang="en-US" altLang="zh-CN" dirty="0">
                <a:solidFill>
                  <a:schemeClr val="tx1"/>
                </a:solidFill>
                <a:latin typeface="+mn-ea"/>
              </a:rPr>
            </a:br>
            <a:r>
              <a:rPr lang="zh-CN" altLang="en-US" dirty="0">
                <a:solidFill>
                  <a:schemeClr val="tx1"/>
                </a:solidFill>
                <a:latin typeface="+mn-ea"/>
              </a:rPr>
              <a:t>來執行相應的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Action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，然後透過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Reward Function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進行調校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B9634-F66B-8C4B-BD31-14A16E103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" y="104256"/>
            <a:ext cx="4735513" cy="103616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D877312-AB04-4EA2-A4FF-208FC132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5972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62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24"/>
</p:tagLst>
</file>

<file path=ppt/theme/theme1.xml><?xml version="1.0" encoding="utf-8"?>
<a:theme xmlns:a="http://schemas.openxmlformats.org/drawingml/2006/main" name="Office Theme">
  <a:themeElements>
    <a:clrScheme name="Amazon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F3E"/>
      </a:accent1>
      <a:accent2>
        <a:srgbClr val="FF9900"/>
      </a:accent2>
      <a:accent3>
        <a:srgbClr val="A5A5A5"/>
      </a:accent3>
      <a:accent4>
        <a:srgbClr val="FFC010"/>
      </a:accent4>
      <a:accent5>
        <a:srgbClr val="232F3E"/>
      </a:accent5>
      <a:accent6>
        <a:srgbClr val="6C7778"/>
      </a:accent6>
      <a:hlink>
        <a:srgbClr val="00A8E1"/>
      </a:hlink>
      <a:folHlink>
        <a:srgbClr val="00A8E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mazon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F3E"/>
      </a:accent1>
      <a:accent2>
        <a:srgbClr val="FF9900"/>
      </a:accent2>
      <a:accent3>
        <a:srgbClr val="A5A5A5"/>
      </a:accent3>
      <a:accent4>
        <a:srgbClr val="FFC010"/>
      </a:accent4>
      <a:accent5>
        <a:srgbClr val="232F3E"/>
      </a:accent5>
      <a:accent6>
        <a:srgbClr val="6C7778"/>
      </a:accent6>
      <a:hlink>
        <a:srgbClr val="00A8E1"/>
      </a:hlink>
      <a:folHlink>
        <a:srgbClr val="00A8E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mazon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F3E"/>
      </a:accent1>
      <a:accent2>
        <a:srgbClr val="FF9900"/>
      </a:accent2>
      <a:accent3>
        <a:srgbClr val="A5A5A5"/>
      </a:accent3>
      <a:accent4>
        <a:srgbClr val="FFC010"/>
      </a:accent4>
      <a:accent5>
        <a:srgbClr val="232F3E"/>
      </a:accent5>
      <a:accent6>
        <a:srgbClr val="6C7778"/>
      </a:accent6>
      <a:hlink>
        <a:srgbClr val="00A8E1"/>
      </a:hlink>
      <a:folHlink>
        <a:srgbClr val="00A8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1211</Words>
  <Application>Microsoft Office PowerPoint</Application>
  <PresentationFormat>Widescreen</PresentationFormat>
  <Paragraphs>205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等线</vt:lpstr>
      <vt:lpstr>等线</vt:lpstr>
      <vt:lpstr>DengXian (Body)</vt:lpstr>
      <vt:lpstr>Arial</vt:lpstr>
      <vt:lpstr>Calibri</vt:lpstr>
      <vt:lpstr>Calibri Light</vt:lpstr>
      <vt:lpstr>Wingdings</vt:lpstr>
      <vt:lpstr>Office Theme</vt:lpstr>
      <vt:lpstr>1_Office Theme</vt:lpstr>
      <vt:lpstr>2_Office Theme</vt:lpstr>
      <vt:lpstr>https://bit.ly/3EdnFEE</vt:lpstr>
      <vt:lpstr>Predict Purchase Intention using Amazon Sagemaker</vt:lpstr>
      <vt:lpstr>About Me （Wyne Tan）</vt:lpstr>
      <vt:lpstr>Agenda</vt:lpstr>
      <vt:lpstr>The basics of Machine Learning</vt:lpstr>
      <vt:lpstr>Three types of Machine Learning</vt:lpstr>
      <vt:lpstr>Supervised Learning</vt:lpstr>
      <vt:lpstr>Unsupervised Learning</vt:lpstr>
      <vt:lpstr>Reinforcement  Learning</vt:lpstr>
      <vt:lpstr>Machine Learning Workflow</vt:lpstr>
      <vt:lpstr>Workflow Overview</vt:lpstr>
      <vt:lpstr>Data Ingestion</vt:lpstr>
      <vt:lpstr>PowerPoint Presentation</vt:lpstr>
      <vt:lpstr>Workflow Overview</vt:lpstr>
      <vt:lpstr>Data Cleansing</vt:lpstr>
      <vt:lpstr>Data Transformation</vt:lpstr>
      <vt:lpstr>PowerPoint Presentation</vt:lpstr>
      <vt:lpstr>Workflow Overview</vt:lpstr>
      <vt:lpstr>Training / Validation / Test Data</vt:lpstr>
      <vt:lpstr>Model Training</vt:lpstr>
      <vt:lpstr>Model Evaluation</vt:lpstr>
      <vt:lpstr>Workflow Overview</vt:lpstr>
      <vt:lpstr>Amazon S3</vt:lpstr>
      <vt:lpstr>Simple Storage Service（S3）</vt:lpstr>
      <vt:lpstr>Simple Storage Service（S3）</vt:lpstr>
      <vt:lpstr>S3 小知識</vt:lpstr>
      <vt:lpstr>Amazon Sagemaker</vt:lpstr>
      <vt:lpstr>Amazon Sagemaker</vt:lpstr>
      <vt:lpstr>PowerPoint Presentation</vt:lpstr>
      <vt:lpstr>Hands-on Machine Learning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 Wyne Tan 土撥 Jie</vt:lpstr>
      <vt:lpstr>Thank you for your patience.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Hi, let’s learn about the cloud.</dc:title>
  <dc:creator>melissa allen</dc:creator>
  <cp:lastModifiedBy>陳 偉傑</cp:lastModifiedBy>
  <cp:revision>80</cp:revision>
  <dcterms:created xsi:type="dcterms:W3CDTF">2019-08-26T12:14:20Z</dcterms:created>
  <dcterms:modified xsi:type="dcterms:W3CDTF">2021-10-26T02:20:08Z</dcterms:modified>
</cp:coreProperties>
</file>